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2" r:id="rId3"/>
    <p:sldId id="257" r:id="rId4"/>
    <p:sldId id="258" r:id="rId5"/>
    <p:sldId id="260" r:id="rId6"/>
    <p:sldId id="259" r:id="rId7"/>
    <p:sldId id="306" r:id="rId8"/>
    <p:sldId id="272" r:id="rId9"/>
    <p:sldId id="338" r:id="rId10"/>
    <p:sldId id="263" r:id="rId11"/>
    <p:sldId id="264" r:id="rId12"/>
    <p:sldId id="267" r:id="rId13"/>
    <p:sldId id="266" r:id="rId14"/>
    <p:sldId id="269" r:id="rId15"/>
    <p:sldId id="268" r:id="rId16"/>
    <p:sldId id="270" r:id="rId17"/>
    <p:sldId id="265" r:id="rId18"/>
    <p:sldId id="275" r:id="rId19"/>
    <p:sldId id="276" r:id="rId20"/>
    <p:sldId id="277" r:id="rId21"/>
    <p:sldId id="271" r:id="rId22"/>
    <p:sldId id="280" r:id="rId23"/>
    <p:sldId id="274" r:id="rId24"/>
    <p:sldId id="279" r:id="rId25"/>
    <p:sldId id="278" r:id="rId26"/>
    <p:sldId id="281" r:id="rId27"/>
    <p:sldId id="284" r:id="rId28"/>
    <p:sldId id="285" r:id="rId29"/>
    <p:sldId id="286" r:id="rId30"/>
    <p:sldId id="287" r:id="rId31"/>
    <p:sldId id="288" r:id="rId32"/>
    <p:sldId id="289" r:id="rId33"/>
    <p:sldId id="290" r:id="rId34"/>
    <p:sldId id="291" r:id="rId35"/>
    <p:sldId id="293" r:id="rId36"/>
    <p:sldId id="295" r:id="rId37"/>
    <p:sldId id="294" r:id="rId38"/>
    <p:sldId id="297" r:id="rId39"/>
    <p:sldId id="298" r:id="rId40"/>
    <p:sldId id="299" r:id="rId41"/>
    <p:sldId id="300" r:id="rId42"/>
    <p:sldId id="302" r:id="rId43"/>
    <p:sldId id="303" r:id="rId44"/>
    <p:sldId id="337" r:id="rId45"/>
    <p:sldId id="304" r:id="rId46"/>
    <p:sldId id="305" r:id="rId47"/>
    <p:sldId id="308" r:id="rId48"/>
    <p:sldId id="327" r:id="rId49"/>
    <p:sldId id="328" r:id="rId50"/>
    <p:sldId id="336" r:id="rId51"/>
    <p:sldId id="310" r:id="rId52"/>
    <p:sldId id="309" r:id="rId53"/>
    <p:sldId id="307" r:id="rId54"/>
    <p:sldId id="301" r:id="rId55"/>
    <p:sldId id="312" r:id="rId56"/>
    <p:sldId id="318" r:id="rId57"/>
    <p:sldId id="319" r:id="rId58"/>
    <p:sldId id="317" r:id="rId59"/>
    <p:sldId id="320" r:id="rId60"/>
    <p:sldId id="321" r:id="rId61"/>
    <p:sldId id="314" r:id="rId62"/>
    <p:sldId id="315" r:id="rId63"/>
    <p:sldId id="334" r:id="rId64"/>
  </p:sldIdLst>
  <p:sldSz cx="9144000" cy="6858000" type="screen4x3"/>
  <p:notesSz cx="6858000" cy="9144000"/>
  <p:embeddedFontLst>
    <p:embeddedFont>
      <p:font typeface="Amaze" panose="020B0500000000000000"/>
      <p:regular r:id="rId65"/>
      <p:bold r:id="rId66"/>
      <p:italic r:id="rId67"/>
    </p:embeddedFont>
    <p:embeddedFont>
      <p:font typeface="Century" panose="02040604050505020304" pitchFamily="18" charset="0"/>
      <p:regular r:id="rId68"/>
    </p:embeddedFont>
    <p:embeddedFont>
      <p:font typeface="Comic Sans MS" panose="030F0702030302020204" pitchFamily="66" charset="0"/>
      <p:regular r:id="rId69"/>
      <p:bold r:id="rId70"/>
      <p:italic r:id="rId71"/>
      <p:boldItalic r:id="rId72"/>
    </p:embeddedFont>
    <p:embeddedFont>
      <p:font typeface="Harrington" panose="04040505050002020702" pitchFamily="82" charset="0"/>
      <p:regular r:id="rId73"/>
    </p:embeddedFont>
    <p:embeddedFont>
      <p:font typeface="Isabella" panose="02000603000000000000" pitchFamily="2" charset="0"/>
      <p:regular r:id="rId74"/>
    </p:embeddedFont>
    <p:embeddedFont>
      <p:font typeface="Papyrus" panose="03070502060502030205" pitchFamily="66" charset="0"/>
      <p:regular r:id="rId75"/>
    </p:embeddedFont>
  </p:embeddedFontLst>
  <p:defaultTextStyle>
    <a:defPPr>
      <a:defRPr lang="fr-FR"/>
    </a:defPPr>
    <a:lvl1pPr algn="l" rtl="0" fontAlgn="base">
      <a:spcBef>
        <a:spcPct val="0"/>
      </a:spcBef>
      <a:spcAft>
        <a:spcPct val="0"/>
      </a:spcAft>
      <a:defRPr kern="1200">
        <a:solidFill>
          <a:srgbClr val="6699FF"/>
        </a:solidFill>
        <a:latin typeface="Arial" panose="020B0604020202020204" pitchFamily="34" charset="0"/>
        <a:ea typeface="+mn-ea"/>
        <a:cs typeface="+mn-cs"/>
      </a:defRPr>
    </a:lvl1pPr>
    <a:lvl2pPr marL="457200" algn="l" rtl="0" fontAlgn="base">
      <a:spcBef>
        <a:spcPct val="0"/>
      </a:spcBef>
      <a:spcAft>
        <a:spcPct val="0"/>
      </a:spcAft>
      <a:defRPr kern="1200">
        <a:solidFill>
          <a:srgbClr val="6699FF"/>
        </a:solidFill>
        <a:latin typeface="Arial" panose="020B0604020202020204" pitchFamily="34" charset="0"/>
        <a:ea typeface="+mn-ea"/>
        <a:cs typeface="+mn-cs"/>
      </a:defRPr>
    </a:lvl2pPr>
    <a:lvl3pPr marL="914400" algn="l" rtl="0" fontAlgn="base">
      <a:spcBef>
        <a:spcPct val="0"/>
      </a:spcBef>
      <a:spcAft>
        <a:spcPct val="0"/>
      </a:spcAft>
      <a:defRPr kern="1200">
        <a:solidFill>
          <a:srgbClr val="6699FF"/>
        </a:solidFill>
        <a:latin typeface="Arial" panose="020B0604020202020204" pitchFamily="34" charset="0"/>
        <a:ea typeface="+mn-ea"/>
        <a:cs typeface="+mn-cs"/>
      </a:defRPr>
    </a:lvl3pPr>
    <a:lvl4pPr marL="1371600" algn="l" rtl="0" fontAlgn="base">
      <a:spcBef>
        <a:spcPct val="0"/>
      </a:spcBef>
      <a:spcAft>
        <a:spcPct val="0"/>
      </a:spcAft>
      <a:defRPr kern="1200">
        <a:solidFill>
          <a:srgbClr val="6699FF"/>
        </a:solidFill>
        <a:latin typeface="Arial" panose="020B0604020202020204" pitchFamily="34" charset="0"/>
        <a:ea typeface="+mn-ea"/>
        <a:cs typeface="+mn-cs"/>
      </a:defRPr>
    </a:lvl4pPr>
    <a:lvl5pPr marL="1828800" algn="l" rtl="0" fontAlgn="base">
      <a:spcBef>
        <a:spcPct val="0"/>
      </a:spcBef>
      <a:spcAft>
        <a:spcPct val="0"/>
      </a:spcAft>
      <a:defRPr kern="1200">
        <a:solidFill>
          <a:srgbClr val="6699FF"/>
        </a:solidFill>
        <a:latin typeface="Arial" panose="020B0604020202020204" pitchFamily="34" charset="0"/>
        <a:ea typeface="+mn-ea"/>
        <a:cs typeface="+mn-cs"/>
      </a:defRPr>
    </a:lvl5pPr>
    <a:lvl6pPr marL="2286000" algn="l" defTabSz="914400" rtl="0" eaLnBrk="1" latinLnBrk="0" hangingPunct="1">
      <a:defRPr kern="1200">
        <a:solidFill>
          <a:srgbClr val="6699FF"/>
        </a:solidFill>
        <a:latin typeface="Arial" panose="020B0604020202020204" pitchFamily="34" charset="0"/>
        <a:ea typeface="+mn-ea"/>
        <a:cs typeface="+mn-cs"/>
      </a:defRPr>
    </a:lvl6pPr>
    <a:lvl7pPr marL="2743200" algn="l" defTabSz="914400" rtl="0" eaLnBrk="1" latinLnBrk="0" hangingPunct="1">
      <a:defRPr kern="1200">
        <a:solidFill>
          <a:srgbClr val="6699FF"/>
        </a:solidFill>
        <a:latin typeface="Arial" panose="020B0604020202020204" pitchFamily="34" charset="0"/>
        <a:ea typeface="+mn-ea"/>
        <a:cs typeface="+mn-cs"/>
      </a:defRPr>
    </a:lvl7pPr>
    <a:lvl8pPr marL="3200400" algn="l" defTabSz="914400" rtl="0" eaLnBrk="1" latinLnBrk="0" hangingPunct="1">
      <a:defRPr kern="1200">
        <a:solidFill>
          <a:srgbClr val="6699FF"/>
        </a:solidFill>
        <a:latin typeface="Arial" panose="020B0604020202020204" pitchFamily="34" charset="0"/>
        <a:ea typeface="+mn-ea"/>
        <a:cs typeface="+mn-cs"/>
      </a:defRPr>
    </a:lvl8pPr>
    <a:lvl9pPr marL="3657600" algn="l" defTabSz="914400" rtl="0" eaLnBrk="1" latinLnBrk="0" hangingPunct="1">
      <a:defRPr kern="1200">
        <a:solidFill>
          <a:srgbClr val="6699FF"/>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FFFF00"/>
    <a:srgbClr val="FF9900"/>
    <a:srgbClr val="FF0000"/>
    <a:srgbClr val="FF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8" autoAdjust="0"/>
    <p:restoredTop sz="94660"/>
  </p:normalViewPr>
  <p:slideViewPr>
    <p:cSldViewPr>
      <p:cViewPr varScale="1">
        <p:scale>
          <a:sx n="87" d="100"/>
          <a:sy n="87" d="100"/>
        </p:scale>
        <p:origin x="132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1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5.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FF8E00-1837-E9CD-F44B-AEE3D74624C8}"/>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B968B89-B9B3-C734-524F-C10746F382B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41BD847-C656-7CE8-DEDC-14D0523692E7}"/>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08C0FDC2-862D-64AB-22FA-C9BF0CA6631E}"/>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4E8FE0CC-E668-460B-6E7A-0F6EE6F0939E}"/>
              </a:ext>
            </a:extLst>
          </p:cNvPr>
          <p:cNvSpPr>
            <a:spLocks noGrp="1"/>
          </p:cNvSpPr>
          <p:nvPr>
            <p:ph type="sldNum" sz="quarter" idx="12"/>
          </p:nvPr>
        </p:nvSpPr>
        <p:spPr/>
        <p:txBody>
          <a:bodyPr/>
          <a:lstStyle>
            <a:lvl1pPr>
              <a:defRPr/>
            </a:lvl1pPr>
          </a:lstStyle>
          <a:p>
            <a:fld id="{361200D4-D07F-4A34-80DB-B3A16E320D09}" type="slidenum">
              <a:rPr lang="fr-FR" altLang="fr-FR"/>
              <a:pPr/>
              <a:t>‹N°›</a:t>
            </a:fld>
            <a:endParaRPr lang="fr-FR" altLang="fr-FR"/>
          </a:p>
        </p:txBody>
      </p:sp>
    </p:spTree>
    <p:extLst>
      <p:ext uri="{BB962C8B-B14F-4D97-AF65-F5344CB8AC3E}">
        <p14:creationId xmlns:p14="http://schemas.microsoft.com/office/powerpoint/2010/main" val="289265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8C5095-7340-7D75-814B-C49087657E8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5F69F50-DD87-4BAC-EC57-514675AD06A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9A6492-53BC-9C65-DE09-7246E8E1C1E0}"/>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7FB6C13A-D51D-6FA3-35EF-680F7A3016F0}"/>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3B21D5A7-2BDA-7527-4B12-D50EAB5EDE85}"/>
              </a:ext>
            </a:extLst>
          </p:cNvPr>
          <p:cNvSpPr>
            <a:spLocks noGrp="1"/>
          </p:cNvSpPr>
          <p:nvPr>
            <p:ph type="sldNum" sz="quarter" idx="12"/>
          </p:nvPr>
        </p:nvSpPr>
        <p:spPr/>
        <p:txBody>
          <a:bodyPr/>
          <a:lstStyle>
            <a:lvl1pPr>
              <a:defRPr/>
            </a:lvl1pPr>
          </a:lstStyle>
          <a:p>
            <a:fld id="{C2D38859-4A0D-485B-835E-C73D265F68BF}" type="slidenum">
              <a:rPr lang="fr-FR" altLang="fr-FR"/>
              <a:pPr/>
              <a:t>‹N°›</a:t>
            </a:fld>
            <a:endParaRPr lang="fr-FR" altLang="fr-FR"/>
          </a:p>
        </p:txBody>
      </p:sp>
    </p:spTree>
    <p:extLst>
      <p:ext uri="{BB962C8B-B14F-4D97-AF65-F5344CB8AC3E}">
        <p14:creationId xmlns:p14="http://schemas.microsoft.com/office/powerpoint/2010/main" val="358052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4D8C656-3035-5929-4AD6-E91EE23A29F4}"/>
              </a:ext>
            </a:extLst>
          </p:cNvPr>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D6D616C-13CF-4AAE-F1CA-AF66A0245E24}"/>
              </a:ext>
            </a:extLst>
          </p:cNvPr>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7C1CB7-D7B5-F009-DB7D-C5924E79B233}"/>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0FFA4824-CB4B-19B6-4306-10DCA38BA01F}"/>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7DBE59DD-9EFC-E843-D762-5D3D1E34705E}"/>
              </a:ext>
            </a:extLst>
          </p:cNvPr>
          <p:cNvSpPr>
            <a:spLocks noGrp="1"/>
          </p:cNvSpPr>
          <p:nvPr>
            <p:ph type="sldNum" sz="quarter" idx="12"/>
          </p:nvPr>
        </p:nvSpPr>
        <p:spPr/>
        <p:txBody>
          <a:bodyPr/>
          <a:lstStyle>
            <a:lvl1pPr>
              <a:defRPr/>
            </a:lvl1pPr>
          </a:lstStyle>
          <a:p>
            <a:fld id="{2982F92E-25B2-4782-BC4F-C847EFFF7C98}" type="slidenum">
              <a:rPr lang="fr-FR" altLang="fr-FR"/>
              <a:pPr/>
              <a:t>‹N°›</a:t>
            </a:fld>
            <a:endParaRPr lang="fr-FR" altLang="fr-FR"/>
          </a:p>
        </p:txBody>
      </p:sp>
    </p:spTree>
    <p:extLst>
      <p:ext uri="{BB962C8B-B14F-4D97-AF65-F5344CB8AC3E}">
        <p14:creationId xmlns:p14="http://schemas.microsoft.com/office/powerpoint/2010/main" val="315041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960A9C-F101-FD29-67F5-C7185ECF1E6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EEE4A14-AD21-260D-17BB-281840B32AF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CC81C3-56EB-B6E9-3866-80FF6FAF96F4}"/>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E8C62322-E65C-86E7-B9BD-073D48D803F3}"/>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51FE2557-F387-8C25-972D-54DE5D140C81}"/>
              </a:ext>
            </a:extLst>
          </p:cNvPr>
          <p:cNvSpPr>
            <a:spLocks noGrp="1"/>
          </p:cNvSpPr>
          <p:nvPr>
            <p:ph type="sldNum" sz="quarter" idx="12"/>
          </p:nvPr>
        </p:nvSpPr>
        <p:spPr/>
        <p:txBody>
          <a:bodyPr/>
          <a:lstStyle>
            <a:lvl1pPr>
              <a:defRPr/>
            </a:lvl1pPr>
          </a:lstStyle>
          <a:p>
            <a:fld id="{9DF64F5F-3F20-455A-A4C2-7BC2064FE538}" type="slidenum">
              <a:rPr lang="fr-FR" altLang="fr-FR"/>
              <a:pPr/>
              <a:t>‹N°›</a:t>
            </a:fld>
            <a:endParaRPr lang="fr-FR" altLang="fr-FR"/>
          </a:p>
        </p:txBody>
      </p:sp>
    </p:spTree>
    <p:extLst>
      <p:ext uri="{BB962C8B-B14F-4D97-AF65-F5344CB8AC3E}">
        <p14:creationId xmlns:p14="http://schemas.microsoft.com/office/powerpoint/2010/main" val="209331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C0489-41DA-3A9E-B80B-03619DA129C9}"/>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4D481C7-08B2-3007-9B0C-8CED560B843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E272990-372D-68C3-3D2A-AA61539DAF7D}"/>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718116F6-1F22-E064-07D6-B61ECFBC2D18}"/>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A3B9C14D-BF5A-F883-8671-BF9E0AE614F1}"/>
              </a:ext>
            </a:extLst>
          </p:cNvPr>
          <p:cNvSpPr>
            <a:spLocks noGrp="1"/>
          </p:cNvSpPr>
          <p:nvPr>
            <p:ph type="sldNum" sz="quarter" idx="12"/>
          </p:nvPr>
        </p:nvSpPr>
        <p:spPr/>
        <p:txBody>
          <a:bodyPr/>
          <a:lstStyle>
            <a:lvl1pPr>
              <a:defRPr/>
            </a:lvl1pPr>
          </a:lstStyle>
          <a:p>
            <a:fld id="{63B7FCCF-5F92-4673-AF5A-F0131C850276}" type="slidenum">
              <a:rPr lang="fr-FR" altLang="fr-FR"/>
              <a:pPr/>
              <a:t>‹N°›</a:t>
            </a:fld>
            <a:endParaRPr lang="fr-FR" altLang="fr-FR"/>
          </a:p>
        </p:txBody>
      </p:sp>
    </p:spTree>
    <p:extLst>
      <p:ext uri="{BB962C8B-B14F-4D97-AF65-F5344CB8AC3E}">
        <p14:creationId xmlns:p14="http://schemas.microsoft.com/office/powerpoint/2010/main" val="234807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B3EDD-C5F8-0631-41A7-CE4C64BEC2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68E956-2A9F-3352-5687-77058D782BDC}"/>
              </a:ext>
            </a:extLst>
          </p:cNvPr>
          <p:cNvSpPr>
            <a:spLocks noGrp="1"/>
          </p:cNvSpPr>
          <p:nvPr>
            <p:ph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06881DA-515A-5FE4-1FC4-F8DAD52375B7}"/>
              </a:ext>
            </a:extLst>
          </p:cNvPr>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AE24550-DFFC-81C2-53CE-4FB6F50E103C}"/>
              </a:ext>
            </a:extLst>
          </p:cNvPr>
          <p:cNvSpPr>
            <a:spLocks noGrp="1"/>
          </p:cNvSpPr>
          <p:nvPr>
            <p:ph type="dt" sz="half"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1CD442B7-10CF-3848-EAD7-1124102FC23E}"/>
              </a:ext>
            </a:extLst>
          </p:cNvPr>
          <p:cNvSpPr>
            <a:spLocks noGrp="1"/>
          </p:cNvSpPr>
          <p:nvPr>
            <p:ph type="ftr" sz="quarte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3A51D7F6-D55B-8916-A384-C18BA8973B25}"/>
              </a:ext>
            </a:extLst>
          </p:cNvPr>
          <p:cNvSpPr>
            <a:spLocks noGrp="1"/>
          </p:cNvSpPr>
          <p:nvPr>
            <p:ph type="sldNum" sz="quarter" idx="12"/>
          </p:nvPr>
        </p:nvSpPr>
        <p:spPr/>
        <p:txBody>
          <a:bodyPr/>
          <a:lstStyle>
            <a:lvl1pPr>
              <a:defRPr/>
            </a:lvl1pPr>
          </a:lstStyle>
          <a:p>
            <a:fld id="{25843382-43EA-4A94-86BF-7C4901D758FD}" type="slidenum">
              <a:rPr lang="fr-FR" altLang="fr-FR"/>
              <a:pPr/>
              <a:t>‹N°›</a:t>
            </a:fld>
            <a:endParaRPr lang="fr-FR" altLang="fr-FR"/>
          </a:p>
        </p:txBody>
      </p:sp>
    </p:spTree>
    <p:extLst>
      <p:ext uri="{BB962C8B-B14F-4D97-AF65-F5344CB8AC3E}">
        <p14:creationId xmlns:p14="http://schemas.microsoft.com/office/powerpoint/2010/main" val="191545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75C89-F0B4-A6B8-41FA-5EEAF322E45B}"/>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0D81B6B-8AD0-FAEB-6481-57FF96AF680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5BDC6DC-DF9E-75A8-148F-A2FF4F415905}"/>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C9A8A93-9F29-E18B-28C1-2859DFF6C5B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70A114C-70FD-C9E9-7D45-1726AE3F61D0}"/>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1B11B23-3AB8-53B0-7959-030420BBF04A}"/>
              </a:ext>
            </a:extLst>
          </p:cNvPr>
          <p:cNvSpPr>
            <a:spLocks noGrp="1"/>
          </p:cNvSpPr>
          <p:nvPr>
            <p:ph type="dt" sz="half" idx="10"/>
          </p:nvPr>
        </p:nvSpPr>
        <p:spPr/>
        <p:txBody>
          <a:bodyPr/>
          <a:lstStyle>
            <a:lvl1pPr>
              <a:defRPr/>
            </a:lvl1pPr>
          </a:lstStyle>
          <a:p>
            <a:endParaRPr lang="fr-FR" altLang="fr-FR"/>
          </a:p>
        </p:txBody>
      </p:sp>
      <p:sp>
        <p:nvSpPr>
          <p:cNvPr id="8" name="Espace réservé du pied de page 7">
            <a:extLst>
              <a:ext uri="{FF2B5EF4-FFF2-40B4-BE49-F238E27FC236}">
                <a16:creationId xmlns:a16="http://schemas.microsoft.com/office/drawing/2014/main" id="{BE0E2B2E-89B4-014D-9145-FEAF82D1C18F}"/>
              </a:ext>
            </a:extLst>
          </p:cNvPr>
          <p:cNvSpPr>
            <a:spLocks noGrp="1"/>
          </p:cNvSpPr>
          <p:nvPr>
            <p:ph type="ftr" sz="quarter" idx="11"/>
          </p:nvPr>
        </p:nvSpPr>
        <p:spPr/>
        <p:txBody>
          <a:bodyPr/>
          <a:lstStyle>
            <a:lvl1pPr>
              <a:defRPr/>
            </a:lvl1pPr>
          </a:lstStyle>
          <a:p>
            <a:endParaRPr lang="fr-FR" altLang="fr-FR"/>
          </a:p>
        </p:txBody>
      </p:sp>
      <p:sp>
        <p:nvSpPr>
          <p:cNvPr id="9" name="Espace réservé du numéro de diapositive 8">
            <a:extLst>
              <a:ext uri="{FF2B5EF4-FFF2-40B4-BE49-F238E27FC236}">
                <a16:creationId xmlns:a16="http://schemas.microsoft.com/office/drawing/2014/main" id="{3980283A-D4E0-35A6-D60D-ED78465DA40A}"/>
              </a:ext>
            </a:extLst>
          </p:cNvPr>
          <p:cNvSpPr>
            <a:spLocks noGrp="1"/>
          </p:cNvSpPr>
          <p:nvPr>
            <p:ph type="sldNum" sz="quarter" idx="12"/>
          </p:nvPr>
        </p:nvSpPr>
        <p:spPr/>
        <p:txBody>
          <a:bodyPr/>
          <a:lstStyle>
            <a:lvl1pPr>
              <a:defRPr/>
            </a:lvl1pPr>
          </a:lstStyle>
          <a:p>
            <a:fld id="{0C739291-3C49-4CE4-8F0D-44CAF57C9FF0}" type="slidenum">
              <a:rPr lang="fr-FR" altLang="fr-FR"/>
              <a:pPr/>
              <a:t>‹N°›</a:t>
            </a:fld>
            <a:endParaRPr lang="fr-FR" altLang="fr-FR"/>
          </a:p>
        </p:txBody>
      </p:sp>
    </p:spTree>
    <p:extLst>
      <p:ext uri="{BB962C8B-B14F-4D97-AF65-F5344CB8AC3E}">
        <p14:creationId xmlns:p14="http://schemas.microsoft.com/office/powerpoint/2010/main" val="370303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41840-A384-6B6F-E8AA-33B4FD886E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E522604-BF81-EA6D-F205-92715073FC96}"/>
              </a:ext>
            </a:extLst>
          </p:cNvPr>
          <p:cNvSpPr>
            <a:spLocks noGrp="1"/>
          </p:cNvSpPr>
          <p:nvPr>
            <p:ph type="dt" sz="half" idx="10"/>
          </p:nvPr>
        </p:nvSpPr>
        <p:spPr/>
        <p:txBody>
          <a:bodyPr/>
          <a:lstStyle>
            <a:lvl1pPr>
              <a:defRPr/>
            </a:lvl1pPr>
          </a:lstStyle>
          <a:p>
            <a:endParaRPr lang="fr-FR" altLang="fr-FR"/>
          </a:p>
        </p:txBody>
      </p:sp>
      <p:sp>
        <p:nvSpPr>
          <p:cNvPr id="4" name="Espace réservé du pied de page 3">
            <a:extLst>
              <a:ext uri="{FF2B5EF4-FFF2-40B4-BE49-F238E27FC236}">
                <a16:creationId xmlns:a16="http://schemas.microsoft.com/office/drawing/2014/main" id="{D14CB585-E15E-E32B-0C0A-C6FD7F2B6EB8}"/>
              </a:ext>
            </a:extLst>
          </p:cNvPr>
          <p:cNvSpPr>
            <a:spLocks noGrp="1"/>
          </p:cNvSpPr>
          <p:nvPr>
            <p:ph type="ftr" sz="quarter" idx="11"/>
          </p:nvPr>
        </p:nvSpPr>
        <p:spPr/>
        <p:txBody>
          <a:bodyPr/>
          <a:lstStyle>
            <a:lvl1pPr>
              <a:defRPr/>
            </a:lvl1pPr>
          </a:lstStyle>
          <a:p>
            <a:endParaRPr lang="fr-FR" altLang="fr-FR"/>
          </a:p>
        </p:txBody>
      </p:sp>
      <p:sp>
        <p:nvSpPr>
          <p:cNvPr id="5" name="Espace réservé du numéro de diapositive 4">
            <a:extLst>
              <a:ext uri="{FF2B5EF4-FFF2-40B4-BE49-F238E27FC236}">
                <a16:creationId xmlns:a16="http://schemas.microsoft.com/office/drawing/2014/main" id="{3739E4F8-3750-34C2-3C0C-650F951DC0AF}"/>
              </a:ext>
            </a:extLst>
          </p:cNvPr>
          <p:cNvSpPr>
            <a:spLocks noGrp="1"/>
          </p:cNvSpPr>
          <p:nvPr>
            <p:ph type="sldNum" sz="quarter" idx="12"/>
          </p:nvPr>
        </p:nvSpPr>
        <p:spPr/>
        <p:txBody>
          <a:bodyPr/>
          <a:lstStyle>
            <a:lvl1pPr>
              <a:defRPr/>
            </a:lvl1pPr>
          </a:lstStyle>
          <a:p>
            <a:fld id="{8B1B870F-7AD0-476D-98CE-B5A064465B3F}" type="slidenum">
              <a:rPr lang="fr-FR" altLang="fr-FR"/>
              <a:pPr/>
              <a:t>‹N°›</a:t>
            </a:fld>
            <a:endParaRPr lang="fr-FR" altLang="fr-FR"/>
          </a:p>
        </p:txBody>
      </p:sp>
    </p:spTree>
    <p:extLst>
      <p:ext uri="{BB962C8B-B14F-4D97-AF65-F5344CB8AC3E}">
        <p14:creationId xmlns:p14="http://schemas.microsoft.com/office/powerpoint/2010/main" val="332520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5B0213-325D-AF57-71AD-8005991AC616}"/>
              </a:ext>
            </a:extLst>
          </p:cNvPr>
          <p:cNvSpPr>
            <a:spLocks noGrp="1"/>
          </p:cNvSpPr>
          <p:nvPr>
            <p:ph type="dt" sz="half" idx="10"/>
          </p:nvPr>
        </p:nvSpPr>
        <p:spPr/>
        <p:txBody>
          <a:bodyPr/>
          <a:lstStyle>
            <a:lvl1pPr>
              <a:defRPr/>
            </a:lvl1pPr>
          </a:lstStyle>
          <a:p>
            <a:endParaRPr lang="fr-FR" altLang="fr-FR"/>
          </a:p>
        </p:txBody>
      </p:sp>
      <p:sp>
        <p:nvSpPr>
          <p:cNvPr id="3" name="Espace réservé du pied de page 2">
            <a:extLst>
              <a:ext uri="{FF2B5EF4-FFF2-40B4-BE49-F238E27FC236}">
                <a16:creationId xmlns:a16="http://schemas.microsoft.com/office/drawing/2014/main" id="{E71F605F-A13C-377D-91D7-F593C18831C2}"/>
              </a:ext>
            </a:extLst>
          </p:cNvPr>
          <p:cNvSpPr>
            <a:spLocks noGrp="1"/>
          </p:cNvSpPr>
          <p:nvPr>
            <p:ph type="ftr" sz="quarter" idx="11"/>
          </p:nvPr>
        </p:nvSpPr>
        <p:spPr/>
        <p:txBody>
          <a:bodyPr/>
          <a:lstStyle>
            <a:lvl1pPr>
              <a:defRPr/>
            </a:lvl1pPr>
          </a:lstStyle>
          <a:p>
            <a:endParaRPr lang="fr-FR" altLang="fr-FR"/>
          </a:p>
        </p:txBody>
      </p:sp>
      <p:sp>
        <p:nvSpPr>
          <p:cNvPr id="4" name="Espace réservé du numéro de diapositive 3">
            <a:extLst>
              <a:ext uri="{FF2B5EF4-FFF2-40B4-BE49-F238E27FC236}">
                <a16:creationId xmlns:a16="http://schemas.microsoft.com/office/drawing/2014/main" id="{0E64C86B-F313-CED5-34DE-7D6A3F4738BE}"/>
              </a:ext>
            </a:extLst>
          </p:cNvPr>
          <p:cNvSpPr>
            <a:spLocks noGrp="1"/>
          </p:cNvSpPr>
          <p:nvPr>
            <p:ph type="sldNum" sz="quarter" idx="12"/>
          </p:nvPr>
        </p:nvSpPr>
        <p:spPr/>
        <p:txBody>
          <a:bodyPr/>
          <a:lstStyle>
            <a:lvl1pPr>
              <a:defRPr/>
            </a:lvl1pPr>
          </a:lstStyle>
          <a:p>
            <a:fld id="{FD6F3CAA-54A4-4B3E-8802-537719F39892}" type="slidenum">
              <a:rPr lang="fr-FR" altLang="fr-FR"/>
              <a:pPr/>
              <a:t>‹N°›</a:t>
            </a:fld>
            <a:endParaRPr lang="fr-FR" altLang="fr-FR"/>
          </a:p>
        </p:txBody>
      </p:sp>
    </p:spTree>
    <p:extLst>
      <p:ext uri="{BB962C8B-B14F-4D97-AF65-F5344CB8AC3E}">
        <p14:creationId xmlns:p14="http://schemas.microsoft.com/office/powerpoint/2010/main" val="184881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C7DBB5-0661-1677-830E-BBDBD1EB14C2}"/>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3352588-BD0C-A315-1FFC-A2B5A26CD33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F7D741E-AAF4-051B-8800-FD192977DE0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E50097D-1740-F86A-49B4-B5DB32F73EDE}"/>
              </a:ext>
            </a:extLst>
          </p:cNvPr>
          <p:cNvSpPr>
            <a:spLocks noGrp="1"/>
          </p:cNvSpPr>
          <p:nvPr>
            <p:ph type="dt" sz="half"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6A75A2D1-EF84-919E-B61C-9E5BE682DE1F}"/>
              </a:ext>
            </a:extLst>
          </p:cNvPr>
          <p:cNvSpPr>
            <a:spLocks noGrp="1"/>
          </p:cNvSpPr>
          <p:nvPr>
            <p:ph type="ftr" sz="quarte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9BDD618F-5D80-98C3-F427-0D1C08B08231}"/>
              </a:ext>
            </a:extLst>
          </p:cNvPr>
          <p:cNvSpPr>
            <a:spLocks noGrp="1"/>
          </p:cNvSpPr>
          <p:nvPr>
            <p:ph type="sldNum" sz="quarter" idx="12"/>
          </p:nvPr>
        </p:nvSpPr>
        <p:spPr/>
        <p:txBody>
          <a:bodyPr/>
          <a:lstStyle>
            <a:lvl1pPr>
              <a:defRPr/>
            </a:lvl1pPr>
          </a:lstStyle>
          <a:p>
            <a:fld id="{89AE486A-708D-4857-8087-5C32D56185C9}" type="slidenum">
              <a:rPr lang="fr-FR" altLang="fr-FR"/>
              <a:pPr/>
              <a:t>‹N°›</a:t>
            </a:fld>
            <a:endParaRPr lang="fr-FR" altLang="fr-FR"/>
          </a:p>
        </p:txBody>
      </p:sp>
    </p:spTree>
    <p:extLst>
      <p:ext uri="{BB962C8B-B14F-4D97-AF65-F5344CB8AC3E}">
        <p14:creationId xmlns:p14="http://schemas.microsoft.com/office/powerpoint/2010/main" val="355943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95D398-F059-CBC2-6695-9CC3664A1824}"/>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D298C8C-A163-959B-72A6-555DA5B4265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C587A20-ADE2-83AC-55F4-A1CB33E0F2D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93F84A-E32C-5895-CB9B-EA6493424919}"/>
              </a:ext>
            </a:extLst>
          </p:cNvPr>
          <p:cNvSpPr>
            <a:spLocks noGrp="1"/>
          </p:cNvSpPr>
          <p:nvPr>
            <p:ph type="dt" sz="half"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9560525B-367D-67E3-5A30-87A53F21DDB8}"/>
              </a:ext>
            </a:extLst>
          </p:cNvPr>
          <p:cNvSpPr>
            <a:spLocks noGrp="1"/>
          </p:cNvSpPr>
          <p:nvPr>
            <p:ph type="ftr" sz="quarte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F2998FDC-5FFF-43C6-2FC5-18405EFDF8B6}"/>
              </a:ext>
            </a:extLst>
          </p:cNvPr>
          <p:cNvSpPr>
            <a:spLocks noGrp="1"/>
          </p:cNvSpPr>
          <p:nvPr>
            <p:ph type="sldNum" sz="quarter" idx="12"/>
          </p:nvPr>
        </p:nvSpPr>
        <p:spPr/>
        <p:txBody>
          <a:bodyPr/>
          <a:lstStyle>
            <a:lvl1pPr>
              <a:defRPr/>
            </a:lvl1pPr>
          </a:lstStyle>
          <a:p>
            <a:fld id="{A3F64756-43A9-4384-9424-39528DE23BB1}" type="slidenum">
              <a:rPr lang="fr-FR" altLang="fr-FR"/>
              <a:pPr/>
              <a:t>‹N°›</a:t>
            </a:fld>
            <a:endParaRPr lang="fr-FR" altLang="fr-FR"/>
          </a:p>
        </p:txBody>
      </p:sp>
    </p:spTree>
    <p:extLst>
      <p:ext uri="{BB962C8B-B14F-4D97-AF65-F5344CB8AC3E}">
        <p14:creationId xmlns:p14="http://schemas.microsoft.com/office/powerpoint/2010/main" val="279344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7DA5A0-165C-4C39-2157-05F7D69B250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5211B1F0-9AE6-1231-0333-DFB352B45FB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9D1095D8-7C8F-D0DF-FEC5-D4AC127DD16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fr-FR" altLang="fr-FR"/>
          </a:p>
        </p:txBody>
      </p:sp>
      <p:sp>
        <p:nvSpPr>
          <p:cNvPr id="1029" name="Rectangle 5">
            <a:extLst>
              <a:ext uri="{FF2B5EF4-FFF2-40B4-BE49-F238E27FC236}">
                <a16:creationId xmlns:a16="http://schemas.microsoft.com/office/drawing/2014/main" id="{343E430B-CFBF-AF71-3F64-4D637CAC718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fr-FR" altLang="fr-FR"/>
          </a:p>
        </p:txBody>
      </p:sp>
      <p:sp>
        <p:nvSpPr>
          <p:cNvPr id="1030" name="Rectangle 6">
            <a:extLst>
              <a:ext uri="{FF2B5EF4-FFF2-40B4-BE49-F238E27FC236}">
                <a16:creationId xmlns:a16="http://schemas.microsoft.com/office/drawing/2014/main" id="{528CB6AC-9A30-BCC5-389E-22410B19104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EE8122BE-6A2E-4B67-9D8E-59BA9F519070}"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cercletude.contrex@wanadoo.fr"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60.gif"/></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60.gi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5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76.jpeg"/></Relationships>
</file>

<file path=ppt/slides/_rels/slide5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79.jpeg"/></Relationships>
</file>

<file path=ppt/slides/_rels/slide5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82.jpeg"/><Relationship Id="rId4" Type="http://schemas.openxmlformats.org/officeDocument/2006/relationships/image" Target="../media/image81.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6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7.jpeg"/><Relationship Id="rId1" Type="http://schemas.openxmlformats.org/officeDocument/2006/relationships/slideLayout" Target="../slideLayouts/slideLayout7.xml"/><Relationship Id="rId4" Type="http://schemas.openxmlformats.org/officeDocument/2006/relationships/image" Target="../media/image88.jpeg"/></Relationships>
</file>

<file path=ppt/slides/_rels/slide63.xml.rels><?xml version="1.0" encoding="UTF-8" standalone="yes"?>
<Relationships xmlns="http://schemas.openxmlformats.org/package/2006/relationships"><Relationship Id="rId8" Type="http://schemas.openxmlformats.org/officeDocument/2006/relationships/hyperlink" Target="http://www.ppshuguette.com/" TargetMode="External"/><Relationship Id="rId3" Type="http://schemas.openxmlformats.org/officeDocument/2006/relationships/image" Target="../media/image90.gif"/><Relationship Id="rId7" Type="http://schemas.openxmlformats.org/officeDocument/2006/relationships/image" Target="../media/image94.gif"/><Relationship Id="rId2" Type="http://schemas.openxmlformats.org/officeDocument/2006/relationships/image" Target="../media/image89.jpeg"/><Relationship Id="rId1" Type="http://schemas.openxmlformats.org/officeDocument/2006/relationships/slideLayout" Target="../slideLayouts/slideLayout7.xml"/><Relationship Id="rId6" Type="http://schemas.openxmlformats.org/officeDocument/2006/relationships/image" Target="../media/image93.gif"/><Relationship Id="rId5" Type="http://schemas.openxmlformats.org/officeDocument/2006/relationships/image" Target="../media/image92.gif"/><Relationship Id="rId4" Type="http://schemas.openxmlformats.org/officeDocument/2006/relationships/image" Target="../media/image91.gi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82" name="WordArt 34">
            <a:extLst>
              <a:ext uri="{FF2B5EF4-FFF2-40B4-BE49-F238E27FC236}">
                <a16:creationId xmlns:a16="http://schemas.microsoft.com/office/drawing/2014/main" id="{165C3ED9-633F-EF0A-7E30-4A852A232054}"/>
              </a:ext>
            </a:extLst>
          </p:cNvPr>
          <p:cNvSpPr>
            <a:spLocks noChangeArrowheads="1" noChangeShapeType="1" noTextEdit="1"/>
          </p:cNvSpPr>
          <p:nvPr/>
        </p:nvSpPr>
        <p:spPr bwMode="auto">
          <a:xfrm>
            <a:off x="1403350" y="1268413"/>
            <a:ext cx="5976938" cy="4608512"/>
          </a:xfrm>
          <a:prstGeom prst="rect">
            <a:avLst/>
          </a:prstGeom>
        </p:spPr>
        <p:txBody>
          <a:bodyPr wrap="none" fromWordArt="1">
            <a:prstTxWarp prst="textPlain">
              <a:avLst>
                <a:gd name="adj" fmla="val 50000"/>
              </a:avLst>
            </a:prstTxWarp>
          </a:bodyPr>
          <a:lstStyle/>
          <a:p>
            <a:pPr algn="ctr"/>
            <a:r>
              <a:rPr lang="fr-FR" sz="3600" i="1" kern="10">
                <a:ln w="9525">
                  <a:solidFill>
                    <a:srgbClr val="0000FF"/>
                  </a:solidFill>
                  <a:round/>
                  <a:headEnd/>
                  <a:tailEnd/>
                </a:ln>
                <a:blipFill dpi="0" rotWithShape="1">
                  <a:blip r:embed="rId4"/>
                  <a:srcRect/>
                  <a:stretch>
                    <a:fillRect/>
                  </a:stretch>
                </a:blipFill>
                <a:effectLst>
                  <a:outerShdw dist="35921" dir="2700000" algn="ctr" rotWithShape="0">
                    <a:srgbClr val="808080">
                      <a:alpha val="80000"/>
                    </a:srgbClr>
                  </a:outerShdw>
                </a:effectLst>
                <a:latin typeface="Papyrus" panose="03070502060502030205" pitchFamily="66" charset="0"/>
              </a:rPr>
              <a:t>Cercle d'Etudes</a:t>
            </a:r>
          </a:p>
          <a:p>
            <a:pPr algn="ctr"/>
            <a:r>
              <a:rPr lang="fr-FR" sz="3600" i="1" kern="10">
                <a:ln w="9525">
                  <a:solidFill>
                    <a:srgbClr val="0000FF"/>
                  </a:solidFill>
                  <a:round/>
                  <a:headEnd/>
                  <a:tailEnd/>
                </a:ln>
                <a:blipFill dpi="0" rotWithShape="1">
                  <a:blip r:embed="rId4"/>
                  <a:srcRect/>
                  <a:stretch>
                    <a:fillRect/>
                  </a:stretch>
                </a:blipFill>
                <a:effectLst>
                  <a:outerShdw dist="35921" dir="2700000" algn="ctr" rotWithShape="0">
                    <a:srgbClr val="808080">
                      <a:alpha val="80000"/>
                    </a:srgbClr>
                  </a:outerShdw>
                </a:effectLst>
                <a:latin typeface="Papyrus" panose="03070502060502030205" pitchFamily="66" charset="0"/>
              </a:rPr>
              <a:t>de Contrexéville</a:t>
            </a:r>
          </a:p>
        </p:txBody>
      </p:sp>
      <p:pic>
        <p:nvPicPr>
          <p:cNvPr id="2083" name="Picture 35">
            <a:extLst>
              <a:ext uri="{FF2B5EF4-FFF2-40B4-BE49-F238E27FC236}">
                <a16:creationId xmlns:a16="http://schemas.microsoft.com/office/drawing/2014/main" id="{9809A18D-557C-52D8-0318-3E0243D3E48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188913"/>
            <a:ext cx="14382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a:extLst>
              <a:ext uri="{FF2B5EF4-FFF2-40B4-BE49-F238E27FC236}">
                <a16:creationId xmlns:a16="http://schemas.microsoft.com/office/drawing/2014/main" id="{591C4371-3E42-B2BB-931E-B1366D0706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6037263"/>
            <a:ext cx="1187450" cy="776287"/>
          </a:xfrm>
          <a:prstGeom prst="rect">
            <a:avLst/>
          </a:prstGeom>
          <a:noFill/>
          <a:extLst>
            <a:ext uri="{909E8E84-426E-40DD-AFC4-6F175D3DCCD1}">
              <a14:hiddenFill xmlns:a14="http://schemas.microsoft.com/office/drawing/2010/main">
                <a:solidFill>
                  <a:srgbClr val="FFFFFF"/>
                </a:solidFill>
              </a14:hiddenFill>
            </a:ext>
          </a:extLst>
        </p:spPr>
      </p:pic>
      <p:sp>
        <p:nvSpPr>
          <p:cNvPr id="2085" name="AutoShape 37">
            <a:extLst>
              <a:ext uri="{FF2B5EF4-FFF2-40B4-BE49-F238E27FC236}">
                <a16:creationId xmlns:a16="http://schemas.microsoft.com/office/drawing/2014/main" id="{4B5CAEB5-BA4B-B3E0-A6F2-C82DA3938B09}"/>
              </a:ext>
            </a:extLst>
          </p:cNvPr>
          <p:cNvSpPr>
            <a:spLocks noChangeArrowheads="1"/>
          </p:cNvSpPr>
          <p:nvPr/>
        </p:nvSpPr>
        <p:spPr bwMode="auto">
          <a:xfrm>
            <a:off x="755650" y="981075"/>
            <a:ext cx="7632700" cy="5472113"/>
          </a:xfrm>
          <a:prstGeom prst="foldedCorner">
            <a:avLst>
              <a:gd name="adj" fmla="val 12500"/>
            </a:avLst>
          </a:prstGeom>
          <a:noFill/>
          <a:ln w="57150">
            <a:solidFill>
              <a:srgbClr val="99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chemeClr val="tx1"/>
              </a:solidFill>
            </a:endParaRPr>
          </a:p>
        </p:txBody>
      </p:sp>
    </p:spTree>
  </p:cSld>
  <p:clrMapOvr>
    <a:masterClrMapping/>
  </p:clrMapOvr>
  <p:transition advTm="5828">
    <p:sndAc>
      <p:stSnd loop="1">
        <p:snd r:embed="rId2" name="ppshuguett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withEffect">
                                  <p:stCondLst>
                                    <p:cond delay="0"/>
                                  </p:stCondLst>
                                  <p:childTnLst>
                                    <p:set>
                                      <p:cBhvr>
                                        <p:cTn id="6" dur="1" fill="hold">
                                          <p:stCondLst>
                                            <p:cond delay="0"/>
                                          </p:stCondLst>
                                        </p:cTn>
                                        <p:tgtEl>
                                          <p:spTgt spid="2085"/>
                                        </p:tgtEl>
                                        <p:attrNameLst>
                                          <p:attrName>style.visibility</p:attrName>
                                        </p:attrNameLst>
                                      </p:cBhvr>
                                      <p:to>
                                        <p:strVal val="visible"/>
                                      </p:to>
                                    </p:set>
                                    <p:animEffect transition="in" filter="strips(upRight)">
                                      <p:cBhvr>
                                        <p:cTn id="7" dur="2000"/>
                                        <p:tgtEl>
                                          <p:spTgt spid="2085"/>
                                        </p:tgtEl>
                                      </p:cBhvr>
                                    </p:animEffect>
                                  </p:childTnLst>
                                </p:cTn>
                              </p:par>
                              <p:par>
                                <p:cTn id="8" presetID="23" presetClass="entr" presetSubtype="16" fill="hold" nodeType="withEffect">
                                  <p:stCondLst>
                                    <p:cond delay="0"/>
                                  </p:stCondLst>
                                  <p:childTnLst>
                                    <p:set>
                                      <p:cBhvr>
                                        <p:cTn id="9" dur="1" fill="hold">
                                          <p:stCondLst>
                                            <p:cond delay="0"/>
                                          </p:stCondLst>
                                        </p:cTn>
                                        <p:tgtEl>
                                          <p:spTgt spid="2082"/>
                                        </p:tgtEl>
                                        <p:attrNameLst>
                                          <p:attrName>style.visibility</p:attrName>
                                        </p:attrNameLst>
                                      </p:cBhvr>
                                      <p:to>
                                        <p:strVal val="visible"/>
                                      </p:to>
                                    </p:set>
                                    <p:anim calcmode="lin" valueType="num">
                                      <p:cBhvr>
                                        <p:cTn id="10" dur="2000" fill="hold"/>
                                        <p:tgtEl>
                                          <p:spTgt spid="2082"/>
                                        </p:tgtEl>
                                        <p:attrNameLst>
                                          <p:attrName>ppt_w</p:attrName>
                                        </p:attrNameLst>
                                      </p:cBhvr>
                                      <p:tavLst>
                                        <p:tav tm="0">
                                          <p:val>
                                            <p:fltVal val="0"/>
                                          </p:val>
                                        </p:tav>
                                        <p:tav tm="100000">
                                          <p:val>
                                            <p:strVal val="#ppt_w"/>
                                          </p:val>
                                        </p:tav>
                                      </p:tavLst>
                                    </p:anim>
                                    <p:anim calcmode="lin" valueType="num">
                                      <p:cBhvr>
                                        <p:cTn id="11" dur="2000" fill="hold"/>
                                        <p:tgtEl>
                                          <p:spTgt spid="20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a:extLst>
              <a:ext uri="{FF2B5EF4-FFF2-40B4-BE49-F238E27FC236}">
                <a16:creationId xmlns:a16="http://schemas.microsoft.com/office/drawing/2014/main" id="{3CF0595F-D385-6141-A0EE-C52733B01686}"/>
              </a:ext>
            </a:extLst>
          </p:cNvPr>
          <p:cNvSpPr>
            <a:spLocks noChangeArrowheads="1"/>
          </p:cNvSpPr>
          <p:nvPr/>
        </p:nvSpPr>
        <p:spPr bwMode="auto">
          <a:xfrm>
            <a:off x="611188" y="2166938"/>
            <a:ext cx="81661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fr-FR" sz="2400" b="1">
                <a:latin typeface="Papyrus" panose="03070502060502030205" pitchFamily="66" charset="0"/>
              </a:rPr>
              <a:t>Président d’Honneur : 	Roger          BLAISON</a:t>
            </a:r>
          </a:p>
          <a:p>
            <a:r>
              <a:rPr lang="fr-FR" altLang="fr-FR" sz="2400" b="1">
                <a:latin typeface="Papyrus" panose="03070502060502030205" pitchFamily="66" charset="0"/>
              </a:rPr>
              <a:t>Président :	                            Gilbert        SALVINI</a:t>
            </a:r>
          </a:p>
          <a:p>
            <a:r>
              <a:rPr lang="fr-FR" altLang="fr-FR" sz="2400" b="1">
                <a:latin typeface="Papyrus" panose="03070502060502030205" pitchFamily="66" charset="0"/>
              </a:rPr>
              <a:t>Secrétaire  :                               Monique    THÉNOT</a:t>
            </a:r>
          </a:p>
          <a:p>
            <a:r>
              <a:rPr lang="fr-FR" altLang="fr-FR" sz="2400" b="1">
                <a:latin typeface="Papyrus" panose="03070502060502030205" pitchFamily="66" charset="0"/>
              </a:rPr>
              <a:t>Trésorière :	                            Denise        LEHMANN</a:t>
            </a:r>
          </a:p>
          <a:p>
            <a:r>
              <a:rPr lang="fr-FR" altLang="fr-FR" sz="2400" b="1">
                <a:latin typeface="Papyrus" panose="03070502060502030205" pitchFamily="66" charset="0"/>
              </a:rPr>
              <a:t>Membres :		             José             SANCHEZ</a:t>
            </a:r>
          </a:p>
          <a:p>
            <a:r>
              <a:rPr lang="fr-FR" altLang="fr-FR" sz="2400" b="1">
                <a:latin typeface="Papyrus" panose="03070502060502030205" pitchFamily="66" charset="0"/>
              </a:rPr>
              <a:t>				André	         COIFFIER				              Philippe      CRÉMEL 				              Régis           LECLERC				              Pierre           MASSON				            Jean Marc   LEJUSTE				             Sébastien   DUMAIN </a:t>
            </a:r>
          </a:p>
        </p:txBody>
      </p:sp>
      <p:sp>
        <p:nvSpPr>
          <p:cNvPr id="9223" name="Rectangle 7">
            <a:extLst>
              <a:ext uri="{FF2B5EF4-FFF2-40B4-BE49-F238E27FC236}">
                <a16:creationId xmlns:a16="http://schemas.microsoft.com/office/drawing/2014/main" id="{E90CFFD2-8969-5051-6F1F-13C5ADD78CF2}"/>
              </a:ext>
            </a:extLst>
          </p:cNvPr>
          <p:cNvSpPr>
            <a:spLocks noChangeArrowheads="1"/>
          </p:cNvSpPr>
          <p:nvPr/>
        </p:nvSpPr>
        <p:spPr bwMode="auto">
          <a:xfrm>
            <a:off x="395288" y="404813"/>
            <a:ext cx="8353425" cy="6264275"/>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9224" name="Picture 8">
            <a:extLst>
              <a:ext uri="{FF2B5EF4-FFF2-40B4-BE49-F238E27FC236}">
                <a16:creationId xmlns:a16="http://schemas.microsoft.com/office/drawing/2014/main" id="{59564104-9468-FBEC-CC02-83A7755E3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88913"/>
            <a:ext cx="1852612" cy="1212850"/>
          </a:xfrm>
          <a:prstGeom prst="rect">
            <a:avLst/>
          </a:prstGeom>
          <a:noFill/>
          <a:extLst>
            <a:ext uri="{909E8E84-426E-40DD-AFC4-6F175D3DCCD1}">
              <a14:hiddenFill xmlns:a14="http://schemas.microsoft.com/office/drawing/2010/main">
                <a:solidFill>
                  <a:srgbClr val="FFFFFF"/>
                </a:solidFill>
              </a14:hiddenFill>
            </a:ext>
          </a:extLst>
        </p:spPr>
      </p:pic>
      <p:sp>
        <p:nvSpPr>
          <p:cNvPr id="9225" name="WordArt 9">
            <a:extLst>
              <a:ext uri="{FF2B5EF4-FFF2-40B4-BE49-F238E27FC236}">
                <a16:creationId xmlns:a16="http://schemas.microsoft.com/office/drawing/2014/main" id="{1729C31E-50F9-E265-707B-889660E916BB}"/>
              </a:ext>
            </a:extLst>
          </p:cNvPr>
          <p:cNvSpPr>
            <a:spLocks noChangeArrowheads="1" noChangeShapeType="1" noTextEdit="1"/>
          </p:cNvSpPr>
          <p:nvPr/>
        </p:nvSpPr>
        <p:spPr bwMode="auto">
          <a:xfrm>
            <a:off x="1189038" y="765175"/>
            <a:ext cx="6696075" cy="1008063"/>
          </a:xfrm>
          <a:prstGeom prst="rect">
            <a:avLst/>
          </a:prstGeom>
        </p:spPr>
        <p:txBody>
          <a:bodyPr wrap="none" fromWordArt="1">
            <a:prstTxWarp prst="textFadeUp">
              <a:avLst>
                <a:gd name="adj" fmla="val 9991"/>
              </a:avLst>
            </a:prstTxWarp>
          </a:bodyPr>
          <a:lstStyle/>
          <a:p>
            <a:pPr algn="ctr"/>
            <a:r>
              <a:rPr lang="fr-FR" sz="4000" kern="10">
                <a:ln w="9525">
                  <a:solidFill>
                    <a:srgbClr val="3366FF"/>
                  </a:solidFill>
                  <a:round/>
                  <a:headEnd/>
                  <a:tailEnd/>
                </a:ln>
                <a:blipFill dpi="0" rotWithShape="1">
                  <a:blip r:embed="rId3"/>
                  <a:srcRect/>
                  <a:stretch>
                    <a:fillRect/>
                  </a:stretch>
                </a:blipFill>
                <a:effectLst>
                  <a:prstShdw prst="shdw17" dist="17961" dir="2700000">
                    <a:srgbClr val="3366FF">
                      <a:gamma/>
                      <a:shade val="60000"/>
                      <a:invGamma/>
                    </a:srgbClr>
                  </a:prstShdw>
                </a:effectLst>
                <a:latin typeface="Papyrus" panose="03070502060502030205" pitchFamily="66" charset="0"/>
              </a:rPr>
              <a:t>Bureau Directeur de notre Association :</a:t>
            </a:r>
          </a:p>
        </p:txBody>
      </p:sp>
    </p:spTree>
  </p:cSld>
  <p:clrMapOvr>
    <a:masterClrMapping/>
  </p:clrMapOvr>
  <p:transition advTm="2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arn(outVertical)">
                                      <p:cBhvr>
                                        <p:cTn id="7" dur="500"/>
                                        <p:tgtEl>
                                          <p:spTgt spid="9223"/>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9225"/>
                                        </p:tgtEl>
                                        <p:attrNameLst>
                                          <p:attrName>style.visibility</p:attrName>
                                        </p:attrNameLst>
                                      </p:cBhvr>
                                      <p:to>
                                        <p:strVal val="visible"/>
                                      </p:to>
                                    </p:set>
                                    <p:anim calcmode="lin" valueType="num">
                                      <p:cBhvr>
                                        <p:cTn id="11" dur="500" fill="hold"/>
                                        <p:tgtEl>
                                          <p:spTgt spid="9225"/>
                                        </p:tgtEl>
                                        <p:attrNameLst>
                                          <p:attrName>ppt_w</p:attrName>
                                        </p:attrNameLst>
                                      </p:cBhvr>
                                      <p:tavLst>
                                        <p:tav tm="0">
                                          <p:val>
                                            <p:fltVal val="0"/>
                                          </p:val>
                                        </p:tav>
                                        <p:tav tm="100000">
                                          <p:val>
                                            <p:strVal val="#ppt_w"/>
                                          </p:val>
                                        </p:tav>
                                      </p:tavLst>
                                    </p:anim>
                                    <p:anim calcmode="lin" valueType="num">
                                      <p:cBhvr>
                                        <p:cTn id="12" dur="500" fill="hold"/>
                                        <p:tgtEl>
                                          <p:spTgt spid="92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a:extLst>
              <a:ext uri="{FF2B5EF4-FFF2-40B4-BE49-F238E27FC236}">
                <a16:creationId xmlns:a16="http://schemas.microsoft.com/office/drawing/2014/main" id="{4E223F4A-76A4-36B7-F66B-A24A5BA6C59B}"/>
              </a:ext>
            </a:extLst>
          </p:cNvPr>
          <p:cNvSpPr>
            <a:spLocks noChangeArrowheads="1"/>
          </p:cNvSpPr>
          <p:nvPr/>
        </p:nvSpPr>
        <p:spPr bwMode="auto">
          <a:xfrm>
            <a:off x="395288" y="404813"/>
            <a:ext cx="8353425" cy="6264275"/>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3318" name="Picture 6">
            <a:extLst>
              <a:ext uri="{FF2B5EF4-FFF2-40B4-BE49-F238E27FC236}">
                <a16:creationId xmlns:a16="http://schemas.microsoft.com/office/drawing/2014/main" id="{960ECF66-4475-B3E9-5054-5F522755A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88913"/>
            <a:ext cx="1852612" cy="1212850"/>
          </a:xfrm>
          <a:prstGeom prst="rect">
            <a:avLst/>
          </a:prstGeom>
          <a:noFill/>
          <a:extLst>
            <a:ext uri="{909E8E84-426E-40DD-AFC4-6F175D3DCCD1}">
              <a14:hiddenFill xmlns:a14="http://schemas.microsoft.com/office/drawing/2010/main">
                <a:solidFill>
                  <a:srgbClr val="FFFFFF"/>
                </a:solidFill>
              </a14:hiddenFill>
            </a:ext>
          </a:extLst>
        </p:spPr>
      </p:pic>
      <p:sp>
        <p:nvSpPr>
          <p:cNvPr id="13319" name="WordArt 7">
            <a:extLst>
              <a:ext uri="{FF2B5EF4-FFF2-40B4-BE49-F238E27FC236}">
                <a16:creationId xmlns:a16="http://schemas.microsoft.com/office/drawing/2014/main" id="{B02163E6-E2F6-2311-820B-4EA53F0C2EEC}"/>
              </a:ext>
            </a:extLst>
          </p:cNvPr>
          <p:cNvSpPr>
            <a:spLocks noChangeArrowheads="1" noChangeShapeType="1" noTextEdit="1"/>
          </p:cNvSpPr>
          <p:nvPr/>
        </p:nvSpPr>
        <p:spPr bwMode="auto">
          <a:xfrm>
            <a:off x="539750" y="4941888"/>
            <a:ext cx="5761038" cy="1511300"/>
          </a:xfrm>
          <a:prstGeom prst="rect">
            <a:avLst/>
          </a:prstGeom>
        </p:spPr>
        <p:txBody>
          <a:bodyPr wrap="none" fromWordArt="1">
            <a:prstTxWarp prst="textFadeUp">
              <a:avLst>
                <a:gd name="adj" fmla="val 9991"/>
              </a:avLst>
            </a:prstTxWarp>
          </a:bodyPr>
          <a:lstStyle/>
          <a:p>
            <a:pPr algn="ctr"/>
            <a:r>
              <a:rPr lang="fr-FR" sz="4000" kern="10">
                <a:ln w="9525">
                  <a:solidFill>
                    <a:srgbClr val="3366FF"/>
                  </a:solidFill>
                  <a:round/>
                  <a:headEnd/>
                  <a:tailEnd/>
                </a:ln>
                <a:blipFill dpi="0" rotWithShape="1">
                  <a:blip r:embed="rId3"/>
                  <a:srcRect/>
                  <a:stretch>
                    <a:fillRect/>
                  </a:stretch>
                </a:blipFill>
                <a:effectLst>
                  <a:prstShdw prst="shdw17" dist="17961" dir="2700000">
                    <a:srgbClr val="3366FF">
                      <a:gamma/>
                      <a:shade val="60000"/>
                      <a:invGamma/>
                    </a:srgbClr>
                  </a:prstShdw>
                </a:effectLst>
                <a:latin typeface="Papyrus" panose="03070502060502030205" pitchFamily="66" charset="0"/>
              </a:rPr>
              <a:t>Le cercle d'étude est situé à gauche, </a:t>
            </a:r>
          </a:p>
          <a:p>
            <a:pPr algn="ctr"/>
            <a:r>
              <a:rPr lang="fr-FR" sz="4000" kern="10">
                <a:ln w="9525">
                  <a:solidFill>
                    <a:srgbClr val="3366FF"/>
                  </a:solidFill>
                  <a:round/>
                  <a:headEnd/>
                  <a:tailEnd/>
                </a:ln>
                <a:blipFill dpi="0" rotWithShape="1">
                  <a:blip r:embed="rId3"/>
                  <a:srcRect/>
                  <a:stretch>
                    <a:fillRect/>
                  </a:stretch>
                </a:blipFill>
                <a:effectLst>
                  <a:prstShdw prst="shdw17" dist="17961" dir="2700000">
                    <a:srgbClr val="3366FF">
                      <a:gamma/>
                      <a:shade val="60000"/>
                      <a:invGamma/>
                    </a:srgbClr>
                  </a:prstShdw>
                </a:effectLst>
                <a:latin typeface="Papyrus" panose="03070502060502030205" pitchFamily="66" charset="0"/>
              </a:rPr>
              <a:t>sous les arcades du bâtiment de droite.</a:t>
            </a:r>
          </a:p>
        </p:txBody>
      </p:sp>
      <p:pic>
        <p:nvPicPr>
          <p:cNvPr id="13322" name="Picture 10">
            <a:extLst>
              <a:ext uri="{FF2B5EF4-FFF2-40B4-BE49-F238E27FC236}">
                <a16:creationId xmlns:a16="http://schemas.microsoft.com/office/drawing/2014/main" id="{DA711610-1E73-7658-AE26-F47972E1D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2133600"/>
            <a:ext cx="21590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a:extLst>
              <a:ext uri="{FF2B5EF4-FFF2-40B4-BE49-F238E27FC236}">
                <a16:creationId xmlns:a16="http://schemas.microsoft.com/office/drawing/2014/main" id="{384ACEE6-DF77-C00A-F6EE-32249FA3B8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549275"/>
            <a:ext cx="5688013" cy="4264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225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arn(outVertical)">
                                      <p:cBhvr>
                                        <p:cTn id="7" dur="500"/>
                                        <p:tgtEl>
                                          <p:spTgt spid="13317"/>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3319"/>
                                        </p:tgtEl>
                                        <p:attrNameLst>
                                          <p:attrName>style.visibility</p:attrName>
                                        </p:attrNameLst>
                                      </p:cBhvr>
                                      <p:to>
                                        <p:strVal val="visible"/>
                                      </p:to>
                                    </p:set>
                                    <p:anim calcmode="lin" valueType="num">
                                      <p:cBhvr>
                                        <p:cTn id="11" dur="500" fill="hold"/>
                                        <p:tgtEl>
                                          <p:spTgt spid="13319"/>
                                        </p:tgtEl>
                                        <p:attrNameLst>
                                          <p:attrName>ppt_w</p:attrName>
                                        </p:attrNameLst>
                                      </p:cBhvr>
                                      <p:tavLst>
                                        <p:tav tm="0">
                                          <p:val>
                                            <p:fltVal val="0"/>
                                          </p:val>
                                        </p:tav>
                                        <p:tav tm="100000">
                                          <p:val>
                                            <p:strVal val="#ppt_w"/>
                                          </p:val>
                                        </p:tav>
                                      </p:tavLst>
                                    </p:anim>
                                    <p:anim calcmode="lin" valueType="num">
                                      <p:cBhvr>
                                        <p:cTn id="12" dur="500" fill="hold"/>
                                        <p:tgtEl>
                                          <p:spTgt spid="133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a:extLst>
              <a:ext uri="{FF2B5EF4-FFF2-40B4-BE49-F238E27FC236}">
                <a16:creationId xmlns:a16="http://schemas.microsoft.com/office/drawing/2014/main" id="{3633060A-027B-C8DB-1468-AB0C61EAA4D4}"/>
              </a:ext>
            </a:extLst>
          </p:cNvPr>
          <p:cNvSpPr>
            <a:spLocks noChangeArrowheads="1"/>
          </p:cNvSpPr>
          <p:nvPr/>
        </p:nvSpPr>
        <p:spPr bwMode="auto">
          <a:xfrm>
            <a:off x="250825" y="549275"/>
            <a:ext cx="8497888" cy="5832475"/>
          </a:xfrm>
          <a:prstGeom prst="plaque">
            <a:avLst>
              <a:gd name="adj" fmla="val 14560"/>
            </a:avLst>
          </a:prstGeom>
          <a:noFill/>
          <a:ln w="5715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390" name="WordArt 6">
            <a:extLst>
              <a:ext uri="{FF2B5EF4-FFF2-40B4-BE49-F238E27FC236}">
                <a16:creationId xmlns:a16="http://schemas.microsoft.com/office/drawing/2014/main" id="{14CC562C-48B8-D4AD-9CC9-CA8E6C1A0ABC}"/>
              </a:ext>
            </a:extLst>
          </p:cNvPr>
          <p:cNvSpPr>
            <a:spLocks noChangeArrowheads="1" noChangeShapeType="1" noTextEdit="1"/>
          </p:cNvSpPr>
          <p:nvPr/>
        </p:nvSpPr>
        <p:spPr bwMode="auto">
          <a:xfrm>
            <a:off x="1331913" y="1052513"/>
            <a:ext cx="5976937" cy="4608512"/>
          </a:xfrm>
          <a:prstGeom prst="rect">
            <a:avLst/>
          </a:prstGeom>
        </p:spPr>
        <p:txBody>
          <a:bodyPr wrap="none" fromWordArt="1">
            <a:prstTxWarp prst="textPlain">
              <a:avLst>
                <a:gd name="adj" fmla="val 50000"/>
              </a:avLst>
            </a:prstTxWarp>
          </a:bodyPr>
          <a:lstStyle/>
          <a:p>
            <a:pPr algn="ctr"/>
            <a:r>
              <a:rPr lang="fr-FR" sz="3600" i="1" kern="10">
                <a:ln w="9525">
                  <a:solidFill>
                    <a:srgbClr val="0000FF"/>
                  </a:solidFill>
                  <a:round/>
                  <a:headEnd/>
                  <a:tailEnd/>
                </a:ln>
                <a:blipFill dpi="0" rotWithShape="1">
                  <a:blip r:embed="rId2"/>
                  <a:srcRect/>
                  <a:stretch>
                    <a:fillRect/>
                  </a:stretch>
                </a:blipFill>
                <a:effectLst>
                  <a:outerShdw dist="35921" dir="2700000" algn="ctr" rotWithShape="0">
                    <a:srgbClr val="808080">
                      <a:alpha val="80000"/>
                    </a:srgbClr>
                  </a:outerShdw>
                </a:effectLst>
                <a:latin typeface="Papyrus" panose="03070502060502030205" pitchFamily="66" charset="0"/>
              </a:rPr>
              <a:t>Les activités </a:t>
            </a:r>
          </a:p>
          <a:p>
            <a:pPr algn="ctr"/>
            <a:r>
              <a:rPr lang="fr-FR" sz="3600" i="1" kern="10">
                <a:ln w="9525">
                  <a:solidFill>
                    <a:srgbClr val="0000FF"/>
                  </a:solidFill>
                  <a:round/>
                  <a:headEnd/>
                  <a:tailEnd/>
                </a:ln>
                <a:blipFill dpi="0" rotWithShape="1">
                  <a:blip r:embed="rId2"/>
                  <a:srcRect/>
                  <a:stretch>
                    <a:fillRect/>
                  </a:stretch>
                </a:blipFill>
                <a:effectLst>
                  <a:outerShdw dist="35921" dir="2700000" algn="ctr" rotWithShape="0">
                    <a:srgbClr val="808080">
                      <a:alpha val="80000"/>
                    </a:srgbClr>
                  </a:outerShdw>
                </a:effectLst>
                <a:latin typeface="Papyrus" panose="03070502060502030205" pitchFamily="66" charset="0"/>
              </a:rPr>
              <a:t>du Cercle d'Etudes</a:t>
            </a:r>
          </a:p>
        </p:txBody>
      </p:sp>
    </p:spTree>
  </p:cSld>
  <p:clrMapOvr>
    <a:masterClrMapping/>
  </p:clrMapOvr>
  <p:transition advTm="793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strips(downLeft)">
                                      <p:cBhvr>
                                        <p:cTn id="7" dur="1000"/>
                                        <p:tgtEl>
                                          <p:spTgt spid="16388"/>
                                        </p:tgtEl>
                                      </p:cBhvr>
                                    </p:animEffect>
                                  </p:childTnLst>
                                </p:cTn>
                              </p:par>
                              <p:par>
                                <p:cTn id="8" presetID="23" presetClass="entr" presetSubtype="16" fill="hold" nodeType="withEffect">
                                  <p:stCondLst>
                                    <p:cond delay="0"/>
                                  </p:stCondLst>
                                  <p:childTnLst>
                                    <p:set>
                                      <p:cBhvr>
                                        <p:cTn id="9" dur="1" fill="hold">
                                          <p:stCondLst>
                                            <p:cond delay="0"/>
                                          </p:stCondLst>
                                        </p:cTn>
                                        <p:tgtEl>
                                          <p:spTgt spid="16390"/>
                                        </p:tgtEl>
                                        <p:attrNameLst>
                                          <p:attrName>style.visibility</p:attrName>
                                        </p:attrNameLst>
                                      </p:cBhvr>
                                      <p:to>
                                        <p:strVal val="visible"/>
                                      </p:to>
                                    </p:set>
                                    <p:anim calcmode="lin" valueType="num">
                                      <p:cBhvr>
                                        <p:cTn id="10" dur="2000" fill="hold"/>
                                        <p:tgtEl>
                                          <p:spTgt spid="16390"/>
                                        </p:tgtEl>
                                        <p:attrNameLst>
                                          <p:attrName>ppt_w</p:attrName>
                                        </p:attrNameLst>
                                      </p:cBhvr>
                                      <p:tavLst>
                                        <p:tav tm="0">
                                          <p:val>
                                            <p:fltVal val="0"/>
                                          </p:val>
                                        </p:tav>
                                        <p:tav tm="100000">
                                          <p:val>
                                            <p:strVal val="#ppt_w"/>
                                          </p:val>
                                        </p:tav>
                                      </p:tavLst>
                                    </p:anim>
                                    <p:anim calcmode="lin" valueType="num">
                                      <p:cBhvr>
                                        <p:cTn id="11" dur="2000" fill="hold"/>
                                        <p:tgtEl>
                                          <p:spTgt spid="1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2E5D0D20-073E-7378-FCC0-76B97AA70BF6}"/>
              </a:ext>
            </a:extLst>
          </p:cNvPr>
          <p:cNvSpPr>
            <a:spLocks noChangeArrowheads="1"/>
          </p:cNvSpPr>
          <p:nvPr/>
        </p:nvSpPr>
        <p:spPr bwMode="auto">
          <a:xfrm>
            <a:off x="395288" y="404813"/>
            <a:ext cx="8353425" cy="6192837"/>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5365" name="Picture 5">
            <a:extLst>
              <a:ext uri="{FF2B5EF4-FFF2-40B4-BE49-F238E27FC236}">
                <a16:creationId xmlns:a16="http://schemas.microsoft.com/office/drawing/2014/main" id="{36886326-8EC0-6CE6-88C5-9DA2EC067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a:extLst>
              <a:ext uri="{FF2B5EF4-FFF2-40B4-BE49-F238E27FC236}">
                <a16:creationId xmlns:a16="http://schemas.microsoft.com/office/drawing/2014/main" id="{82DCF1A7-EA5D-5DC9-325B-CB7D808FB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041400"/>
            <a:ext cx="7199312" cy="5491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arn(outVertical)">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a:extLst>
              <a:ext uri="{FF2B5EF4-FFF2-40B4-BE49-F238E27FC236}">
                <a16:creationId xmlns:a16="http://schemas.microsoft.com/office/drawing/2014/main" id="{722850A4-2119-79E6-F1B1-8043827CDF98}"/>
              </a:ext>
            </a:extLst>
          </p:cNvPr>
          <p:cNvSpPr>
            <a:spLocks noChangeArrowheads="1"/>
          </p:cNvSpPr>
          <p:nvPr/>
        </p:nvSpPr>
        <p:spPr bwMode="auto">
          <a:xfrm>
            <a:off x="395288" y="404813"/>
            <a:ext cx="8353425" cy="6119812"/>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8437" name="Picture 5">
            <a:extLst>
              <a:ext uri="{FF2B5EF4-FFF2-40B4-BE49-F238E27FC236}">
                <a16:creationId xmlns:a16="http://schemas.microsoft.com/office/drawing/2014/main" id="{66908FC2-9014-6238-938C-F01CD36E4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a:extLst>
              <a:ext uri="{FF2B5EF4-FFF2-40B4-BE49-F238E27FC236}">
                <a16:creationId xmlns:a16="http://schemas.microsoft.com/office/drawing/2014/main" id="{142B36E5-9DF3-92FA-E754-B7B9B33D2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908050"/>
            <a:ext cx="5761038" cy="4322763"/>
          </a:xfrm>
          <a:prstGeom prst="rect">
            <a:avLst/>
          </a:prstGeom>
          <a:noFill/>
          <a:extLst>
            <a:ext uri="{909E8E84-426E-40DD-AFC4-6F175D3DCCD1}">
              <a14:hiddenFill xmlns:a14="http://schemas.microsoft.com/office/drawing/2010/main">
                <a:solidFill>
                  <a:srgbClr val="FFFFFF"/>
                </a:solidFill>
              </a14:hiddenFill>
            </a:ext>
          </a:extLst>
        </p:spPr>
      </p:pic>
      <p:sp>
        <p:nvSpPr>
          <p:cNvPr id="18440" name="Rectangle 8">
            <a:extLst>
              <a:ext uri="{FF2B5EF4-FFF2-40B4-BE49-F238E27FC236}">
                <a16:creationId xmlns:a16="http://schemas.microsoft.com/office/drawing/2014/main" id="{240065C0-7EFC-0CB7-7D7C-880DC9EDDC54}"/>
              </a:ext>
            </a:extLst>
          </p:cNvPr>
          <p:cNvSpPr>
            <a:spLocks noChangeArrowheads="1"/>
          </p:cNvSpPr>
          <p:nvPr/>
        </p:nvSpPr>
        <p:spPr bwMode="auto">
          <a:xfrm>
            <a:off x="611188" y="5457825"/>
            <a:ext cx="784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3200" b="1">
                <a:latin typeface="Papyrus" panose="03070502060502030205" pitchFamily="66" charset="0"/>
              </a:rPr>
              <a:t>Lacs de la Folie, départ pour aller visiter l’ancienne mine de charbon.</a:t>
            </a:r>
          </a:p>
        </p:txBody>
      </p:sp>
    </p:spTree>
  </p:cSld>
  <p:clrMapOvr>
    <a:masterClrMapping/>
  </p:clrMapOvr>
  <p:transition advTm="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arn(outVertical)">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a:extLst>
              <a:ext uri="{FF2B5EF4-FFF2-40B4-BE49-F238E27FC236}">
                <a16:creationId xmlns:a16="http://schemas.microsoft.com/office/drawing/2014/main" id="{3EEDE3DF-EED4-B72C-18CB-EFC4FB9C705E}"/>
              </a:ext>
            </a:extLst>
          </p:cNvPr>
          <p:cNvSpPr>
            <a:spLocks noChangeArrowheads="1"/>
          </p:cNvSpPr>
          <p:nvPr/>
        </p:nvSpPr>
        <p:spPr bwMode="auto">
          <a:xfrm>
            <a:off x="395288" y="404813"/>
            <a:ext cx="8353425" cy="6264275"/>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7413" name="Picture 5">
            <a:extLst>
              <a:ext uri="{FF2B5EF4-FFF2-40B4-BE49-F238E27FC236}">
                <a16:creationId xmlns:a16="http://schemas.microsoft.com/office/drawing/2014/main" id="{944752C7-A59A-94A2-B800-18D0BB073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a:extLst>
              <a:ext uri="{FF2B5EF4-FFF2-40B4-BE49-F238E27FC236}">
                <a16:creationId xmlns:a16="http://schemas.microsoft.com/office/drawing/2014/main" id="{32924006-18C5-1463-2641-C374CAF33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1060450"/>
            <a:ext cx="6121400" cy="4600575"/>
          </a:xfrm>
          <a:prstGeom prst="rect">
            <a:avLst/>
          </a:prstGeom>
          <a:noFill/>
          <a:extLst>
            <a:ext uri="{909E8E84-426E-40DD-AFC4-6F175D3DCCD1}">
              <a14:hiddenFill xmlns:a14="http://schemas.microsoft.com/office/drawing/2010/main">
                <a:solidFill>
                  <a:srgbClr val="FFFFFF"/>
                </a:solidFill>
              </a14:hiddenFill>
            </a:ext>
          </a:extLst>
        </p:spPr>
      </p:pic>
      <p:sp>
        <p:nvSpPr>
          <p:cNvPr id="17416" name="Rectangle 8">
            <a:extLst>
              <a:ext uri="{FF2B5EF4-FFF2-40B4-BE49-F238E27FC236}">
                <a16:creationId xmlns:a16="http://schemas.microsoft.com/office/drawing/2014/main" id="{991583CA-CB84-FFE5-5BA6-5068360ADD90}"/>
              </a:ext>
            </a:extLst>
          </p:cNvPr>
          <p:cNvSpPr>
            <a:spLocks noChangeArrowheads="1"/>
          </p:cNvSpPr>
          <p:nvPr/>
        </p:nvSpPr>
        <p:spPr bwMode="auto">
          <a:xfrm>
            <a:off x="1008063" y="5876925"/>
            <a:ext cx="71643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3200" b="1">
                <a:latin typeface="Papyrus" panose="03070502060502030205" pitchFamily="66" charset="0"/>
              </a:rPr>
              <a:t>Visite de l’ancienne mine de charbon.</a:t>
            </a:r>
          </a:p>
        </p:txBody>
      </p:sp>
    </p:spTree>
  </p:cSld>
  <p:clrMapOvr>
    <a:masterClrMapping/>
  </p:clrMapOvr>
  <p:transition advTm="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arn(outVertical)">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a:extLst>
              <a:ext uri="{FF2B5EF4-FFF2-40B4-BE49-F238E27FC236}">
                <a16:creationId xmlns:a16="http://schemas.microsoft.com/office/drawing/2014/main" id="{1A0F48C9-DD26-CA42-9E72-0B0729ACE06E}"/>
              </a:ext>
            </a:extLst>
          </p:cNvPr>
          <p:cNvSpPr>
            <a:spLocks noChangeArrowheads="1"/>
          </p:cNvSpPr>
          <p:nvPr/>
        </p:nvSpPr>
        <p:spPr bwMode="auto">
          <a:xfrm>
            <a:off x="395288" y="404813"/>
            <a:ext cx="8353425" cy="6264275"/>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0485" name="Picture 5">
            <a:extLst>
              <a:ext uri="{FF2B5EF4-FFF2-40B4-BE49-F238E27FC236}">
                <a16:creationId xmlns:a16="http://schemas.microsoft.com/office/drawing/2014/main" id="{F9772484-AC9C-49A5-B744-8B428101E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sp>
        <p:nvSpPr>
          <p:cNvPr id="20488" name="Rectangle 8">
            <a:extLst>
              <a:ext uri="{FF2B5EF4-FFF2-40B4-BE49-F238E27FC236}">
                <a16:creationId xmlns:a16="http://schemas.microsoft.com/office/drawing/2014/main" id="{219679D3-F6E5-34A7-2A66-DFB01486D6CB}"/>
              </a:ext>
            </a:extLst>
          </p:cNvPr>
          <p:cNvSpPr>
            <a:spLocks noChangeArrowheads="1"/>
          </p:cNvSpPr>
          <p:nvPr/>
        </p:nvSpPr>
        <p:spPr bwMode="auto">
          <a:xfrm>
            <a:off x="5003800" y="2708275"/>
            <a:ext cx="31321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3200" b="1">
                <a:latin typeface="Papyrus" panose="03070502060502030205" pitchFamily="66" charset="0"/>
              </a:rPr>
              <a:t>Visite de l’ancienne mine de charbon.</a:t>
            </a:r>
          </a:p>
        </p:txBody>
      </p:sp>
      <p:pic>
        <p:nvPicPr>
          <p:cNvPr id="20490" name="Picture 10">
            <a:extLst>
              <a:ext uri="{FF2B5EF4-FFF2-40B4-BE49-F238E27FC236}">
                <a16:creationId xmlns:a16="http://schemas.microsoft.com/office/drawing/2014/main" id="{C4509816-0B80-7442-3A00-7ECB39C32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522663"/>
            <a:ext cx="4105275" cy="3074987"/>
          </a:xfrm>
          <a:prstGeom prst="rect">
            <a:avLst/>
          </a:prstGeom>
          <a:noFill/>
          <a:extLst>
            <a:ext uri="{909E8E84-426E-40DD-AFC4-6F175D3DCCD1}">
              <a14:hiddenFill xmlns:a14="http://schemas.microsoft.com/office/drawing/2010/main">
                <a:solidFill>
                  <a:srgbClr val="FFFFFF"/>
                </a:solidFill>
              </a14:hiddenFill>
            </a:ext>
          </a:extLst>
        </p:spPr>
      </p:pic>
      <p:pic>
        <p:nvPicPr>
          <p:cNvPr id="20491" name="Picture 11">
            <a:extLst>
              <a:ext uri="{FF2B5EF4-FFF2-40B4-BE49-F238E27FC236}">
                <a16:creationId xmlns:a16="http://schemas.microsoft.com/office/drawing/2014/main" id="{E9C1032B-AD91-0C5F-A416-567A538639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81013"/>
            <a:ext cx="4103687" cy="3019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arn(outVertical)">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a:extLst>
              <a:ext uri="{FF2B5EF4-FFF2-40B4-BE49-F238E27FC236}">
                <a16:creationId xmlns:a16="http://schemas.microsoft.com/office/drawing/2014/main" id="{EA70276E-CEC4-0B3A-DFA1-3B2D35654565}"/>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4342" name="Picture 6">
            <a:extLst>
              <a:ext uri="{FF2B5EF4-FFF2-40B4-BE49-F238E27FC236}">
                <a16:creationId xmlns:a16="http://schemas.microsoft.com/office/drawing/2014/main" id="{D920A107-AF1D-FE3C-CEEE-0D3B44C81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a:extLst>
              <a:ext uri="{FF2B5EF4-FFF2-40B4-BE49-F238E27FC236}">
                <a16:creationId xmlns:a16="http://schemas.microsoft.com/office/drawing/2014/main" id="{6FDA4A78-98C5-CF66-10C2-E0F655DBE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65138"/>
            <a:ext cx="4465638" cy="2676525"/>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a:extLst>
              <a:ext uri="{FF2B5EF4-FFF2-40B4-BE49-F238E27FC236}">
                <a16:creationId xmlns:a16="http://schemas.microsoft.com/office/drawing/2014/main" id="{BCE89131-E6F7-A0E6-0ED1-954679D03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213100"/>
            <a:ext cx="4465638" cy="3344863"/>
          </a:xfrm>
          <a:prstGeom prst="rect">
            <a:avLst/>
          </a:prstGeom>
          <a:noFill/>
          <a:extLst>
            <a:ext uri="{909E8E84-426E-40DD-AFC4-6F175D3DCCD1}">
              <a14:hiddenFill xmlns:a14="http://schemas.microsoft.com/office/drawing/2010/main">
                <a:solidFill>
                  <a:srgbClr val="FFFFFF"/>
                </a:solidFill>
              </a14:hiddenFill>
            </a:ext>
          </a:extLst>
        </p:spPr>
      </p:pic>
      <p:sp>
        <p:nvSpPr>
          <p:cNvPr id="14348" name="Rectangle 12">
            <a:extLst>
              <a:ext uri="{FF2B5EF4-FFF2-40B4-BE49-F238E27FC236}">
                <a16:creationId xmlns:a16="http://schemas.microsoft.com/office/drawing/2014/main" id="{91C2B028-5C66-28A6-196D-D4CC7A33EE00}"/>
              </a:ext>
            </a:extLst>
          </p:cNvPr>
          <p:cNvSpPr>
            <a:spLocks noChangeArrowheads="1"/>
          </p:cNvSpPr>
          <p:nvPr/>
        </p:nvSpPr>
        <p:spPr bwMode="auto">
          <a:xfrm>
            <a:off x="5292725" y="2636838"/>
            <a:ext cx="287972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3200" b="1">
                <a:latin typeface="Papyrus" panose="03070502060502030205" pitchFamily="66" charset="0"/>
              </a:rPr>
              <a:t>Départ en avion pour une prospection du sol</a:t>
            </a:r>
          </a:p>
        </p:txBody>
      </p:sp>
    </p:spTree>
  </p:cSld>
  <p:clrMapOvr>
    <a:masterClrMapping/>
  </p:clrMapOvr>
  <p:transition advTm="501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arn(outVertical)">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a:extLst>
              <a:ext uri="{FF2B5EF4-FFF2-40B4-BE49-F238E27FC236}">
                <a16:creationId xmlns:a16="http://schemas.microsoft.com/office/drawing/2014/main" id="{D200CF3A-F60B-97F7-25D9-5246F90053E2}"/>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6629" name="Picture 5">
            <a:extLst>
              <a:ext uri="{FF2B5EF4-FFF2-40B4-BE49-F238E27FC236}">
                <a16:creationId xmlns:a16="http://schemas.microsoft.com/office/drawing/2014/main" id="{D37CA6D8-4451-3F34-6AFD-ABAEC8792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a:extLst>
              <a:ext uri="{FF2B5EF4-FFF2-40B4-BE49-F238E27FC236}">
                <a16:creationId xmlns:a16="http://schemas.microsoft.com/office/drawing/2014/main" id="{7E57CC50-932E-68C1-9AE3-EA3B42B1A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6250"/>
            <a:ext cx="3600450" cy="6048375"/>
          </a:xfrm>
          <a:prstGeom prst="rect">
            <a:avLst/>
          </a:prstGeom>
          <a:noFill/>
          <a:extLst>
            <a:ext uri="{909E8E84-426E-40DD-AFC4-6F175D3DCCD1}">
              <a14:hiddenFill xmlns:a14="http://schemas.microsoft.com/office/drawing/2010/main">
                <a:solidFill>
                  <a:srgbClr val="FFFFFF"/>
                </a:solidFill>
              </a14:hiddenFill>
            </a:ext>
          </a:extLst>
        </p:spPr>
      </p:pic>
      <p:pic>
        <p:nvPicPr>
          <p:cNvPr id="26631" name="Picture 7">
            <a:extLst>
              <a:ext uri="{FF2B5EF4-FFF2-40B4-BE49-F238E27FC236}">
                <a16:creationId xmlns:a16="http://schemas.microsoft.com/office/drawing/2014/main" id="{3EE8EC86-92F3-D918-3CA2-9C51A05408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3141663"/>
            <a:ext cx="4510088" cy="3378200"/>
          </a:xfrm>
          <a:prstGeom prst="rect">
            <a:avLst/>
          </a:prstGeom>
          <a:noFill/>
          <a:extLst>
            <a:ext uri="{909E8E84-426E-40DD-AFC4-6F175D3DCCD1}">
              <a14:hiddenFill xmlns:a14="http://schemas.microsoft.com/office/drawing/2010/main">
                <a:solidFill>
                  <a:srgbClr val="FFFFFF"/>
                </a:solidFill>
              </a14:hiddenFill>
            </a:ext>
          </a:extLst>
        </p:spPr>
      </p:pic>
      <p:sp>
        <p:nvSpPr>
          <p:cNvPr id="26632" name="Rectangle 8">
            <a:extLst>
              <a:ext uri="{FF2B5EF4-FFF2-40B4-BE49-F238E27FC236}">
                <a16:creationId xmlns:a16="http://schemas.microsoft.com/office/drawing/2014/main" id="{0022CAD2-A5A3-0A72-111F-EDC9EA5E5C81}"/>
              </a:ext>
            </a:extLst>
          </p:cNvPr>
          <p:cNvSpPr>
            <a:spLocks noChangeArrowheads="1"/>
          </p:cNvSpPr>
          <p:nvPr/>
        </p:nvSpPr>
        <p:spPr bwMode="auto">
          <a:xfrm>
            <a:off x="4787900" y="1628775"/>
            <a:ext cx="28797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3200" b="1">
                <a:latin typeface="Papyrus" panose="03070502060502030205" pitchFamily="66" charset="0"/>
              </a:rPr>
              <a:t>Prospection</a:t>
            </a:r>
          </a:p>
        </p:txBody>
      </p:sp>
    </p:spTree>
  </p:cSld>
  <p:clrMapOvr>
    <a:masterClrMapping/>
  </p:clrMapOvr>
  <p:transition advTm="721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arn(outVertical)">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a:extLst>
              <a:ext uri="{FF2B5EF4-FFF2-40B4-BE49-F238E27FC236}">
                <a16:creationId xmlns:a16="http://schemas.microsoft.com/office/drawing/2014/main" id="{768F8EC5-279D-3548-2538-DC0C31705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500438"/>
            <a:ext cx="4033837"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FF9900"/>
                </a:solidFill>
                <a:miter lim="800000"/>
                <a:headEnd/>
                <a:tailEnd/>
              </a14:hiddenLine>
            </a:ext>
          </a:extLst>
        </p:spPr>
      </p:pic>
      <p:pic>
        <p:nvPicPr>
          <p:cNvPr id="27658" name="Picture 10">
            <a:extLst>
              <a:ext uri="{FF2B5EF4-FFF2-40B4-BE49-F238E27FC236}">
                <a16:creationId xmlns:a16="http://schemas.microsoft.com/office/drawing/2014/main" id="{7AA3F8C1-CC40-C7C4-7B06-3A2277F39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175" y="3500438"/>
            <a:ext cx="4032250" cy="3021012"/>
          </a:xfrm>
          <a:prstGeom prst="rect">
            <a:avLst/>
          </a:prstGeom>
          <a:noFill/>
          <a:extLst>
            <a:ext uri="{909E8E84-426E-40DD-AFC4-6F175D3DCCD1}">
              <a14:hiddenFill xmlns:a14="http://schemas.microsoft.com/office/drawing/2010/main">
                <a:solidFill>
                  <a:srgbClr val="FFFFFF"/>
                </a:solidFill>
              </a14:hiddenFill>
            </a:ext>
          </a:extLst>
        </p:spPr>
      </p:pic>
      <p:sp>
        <p:nvSpPr>
          <p:cNvPr id="27661" name="Rectangle 13">
            <a:extLst>
              <a:ext uri="{FF2B5EF4-FFF2-40B4-BE49-F238E27FC236}">
                <a16:creationId xmlns:a16="http://schemas.microsoft.com/office/drawing/2014/main" id="{7877B3CE-A86E-10BF-F329-6AA71147CEC3}"/>
              </a:ext>
            </a:extLst>
          </p:cNvPr>
          <p:cNvSpPr>
            <a:spLocks noChangeArrowheads="1"/>
          </p:cNvSpPr>
          <p:nvPr/>
        </p:nvSpPr>
        <p:spPr bwMode="auto">
          <a:xfrm>
            <a:off x="179388" y="333375"/>
            <a:ext cx="87852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7662" name="Picture 14">
            <a:extLst>
              <a:ext uri="{FF2B5EF4-FFF2-40B4-BE49-F238E27FC236}">
                <a16:creationId xmlns:a16="http://schemas.microsoft.com/office/drawing/2014/main" id="{D83BCB36-7A13-11FC-DC5D-EEDCF19AB8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200025"/>
            <a:ext cx="1852613" cy="1212850"/>
          </a:xfrm>
          <a:prstGeom prst="rect">
            <a:avLst/>
          </a:prstGeom>
          <a:noFill/>
          <a:extLst>
            <a:ext uri="{909E8E84-426E-40DD-AFC4-6F175D3DCCD1}">
              <a14:hiddenFill xmlns:a14="http://schemas.microsoft.com/office/drawing/2010/main">
                <a:solidFill>
                  <a:srgbClr val="FFFFFF"/>
                </a:solidFill>
              </a14:hiddenFill>
            </a:ext>
          </a:extLst>
        </p:spPr>
      </p:pic>
      <p:pic>
        <p:nvPicPr>
          <p:cNvPr id="27663" name="Picture 15">
            <a:extLst>
              <a:ext uri="{FF2B5EF4-FFF2-40B4-BE49-F238E27FC236}">
                <a16:creationId xmlns:a16="http://schemas.microsoft.com/office/drawing/2014/main" id="{CFA47C54-B41F-16A5-6D24-9FD1C8F924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950" y="476250"/>
            <a:ext cx="2339975" cy="2916238"/>
          </a:xfrm>
          <a:prstGeom prst="rect">
            <a:avLst/>
          </a:prstGeom>
          <a:noFill/>
          <a:extLst>
            <a:ext uri="{909E8E84-426E-40DD-AFC4-6F175D3DCCD1}">
              <a14:hiddenFill xmlns:a14="http://schemas.microsoft.com/office/drawing/2010/main">
                <a:solidFill>
                  <a:srgbClr val="FFFFFF"/>
                </a:solidFill>
              </a14:hiddenFill>
            </a:ext>
          </a:extLst>
        </p:spPr>
      </p:pic>
      <p:pic>
        <p:nvPicPr>
          <p:cNvPr id="27664" name="Picture 16">
            <a:extLst>
              <a:ext uri="{FF2B5EF4-FFF2-40B4-BE49-F238E27FC236}">
                <a16:creationId xmlns:a16="http://schemas.microsoft.com/office/drawing/2014/main" id="{9D4597EA-12F3-86C4-3ADF-31E204E7B9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7588" y="476250"/>
            <a:ext cx="2139950" cy="2881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60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27661"/>
                                        </p:tgtEl>
                                        <p:attrNameLst>
                                          <p:attrName>style.visibility</p:attrName>
                                        </p:attrNameLst>
                                      </p:cBhvr>
                                      <p:to>
                                        <p:strVal val="visible"/>
                                      </p:to>
                                    </p:set>
                                    <p:animEffect transition="in" filter="barn(outVertical)">
                                      <p:cBhvr>
                                        <p:cTn id="7" dur="5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4">
            <a:extLst>
              <a:ext uri="{FF2B5EF4-FFF2-40B4-BE49-F238E27FC236}">
                <a16:creationId xmlns:a16="http://schemas.microsoft.com/office/drawing/2014/main" id="{4B07E38A-A779-552A-A4BC-7174EF05856D}"/>
              </a:ext>
            </a:extLst>
          </p:cNvPr>
          <p:cNvSpPr>
            <a:spLocks noChangeArrowheads="1"/>
          </p:cNvSpPr>
          <p:nvPr/>
        </p:nvSpPr>
        <p:spPr bwMode="auto">
          <a:xfrm>
            <a:off x="250825" y="549275"/>
            <a:ext cx="8497888" cy="5832475"/>
          </a:xfrm>
          <a:prstGeom prst="plaque">
            <a:avLst>
              <a:gd name="adj" fmla="val 14560"/>
            </a:avLst>
          </a:prstGeom>
          <a:noFill/>
          <a:ln w="5715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8198" name="Picture 6">
            <a:extLst>
              <a:ext uri="{FF2B5EF4-FFF2-40B4-BE49-F238E27FC236}">
                <a16:creationId xmlns:a16="http://schemas.microsoft.com/office/drawing/2014/main" id="{AA0E4894-BA67-012B-41A0-8A038FD8C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981075"/>
            <a:ext cx="6624638" cy="4962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761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strips(downLeft)">
                                      <p:cBhvr>
                                        <p:cTn id="7" dur="1000"/>
                                        <p:tgtEl>
                                          <p:spTgt spid="8196"/>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fade">
                                      <p:cBhvr>
                                        <p:cTn id="11"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a:extLst>
              <a:ext uri="{FF2B5EF4-FFF2-40B4-BE49-F238E27FC236}">
                <a16:creationId xmlns:a16="http://schemas.microsoft.com/office/drawing/2014/main" id="{AE2F1280-2096-85F1-D7F3-ACBEEF92E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3959225" cy="6048375"/>
          </a:xfrm>
          <a:prstGeom prst="rect">
            <a:avLst/>
          </a:prstGeom>
          <a:noFill/>
          <a:extLst>
            <a:ext uri="{909E8E84-426E-40DD-AFC4-6F175D3DCCD1}">
              <a14:hiddenFill xmlns:a14="http://schemas.microsoft.com/office/drawing/2010/main">
                <a:solidFill>
                  <a:srgbClr val="FFFFFF"/>
                </a:solidFill>
              </a14:hiddenFill>
            </a:ext>
          </a:extLst>
        </p:spPr>
      </p:pic>
      <p:sp>
        <p:nvSpPr>
          <p:cNvPr id="29702" name="Rectangle 6">
            <a:extLst>
              <a:ext uri="{FF2B5EF4-FFF2-40B4-BE49-F238E27FC236}">
                <a16:creationId xmlns:a16="http://schemas.microsoft.com/office/drawing/2014/main" id="{1E7E3E96-5FB9-C694-47AE-D10C5C53E8A6}"/>
              </a:ext>
            </a:extLst>
          </p:cNvPr>
          <p:cNvSpPr>
            <a:spLocks noChangeArrowheads="1"/>
          </p:cNvSpPr>
          <p:nvPr/>
        </p:nvSpPr>
        <p:spPr bwMode="auto">
          <a:xfrm>
            <a:off x="395288" y="333375"/>
            <a:ext cx="8353425" cy="6191250"/>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9703" name="Picture 7">
            <a:extLst>
              <a:ext uri="{FF2B5EF4-FFF2-40B4-BE49-F238E27FC236}">
                <a16:creationId xmlns:a16="http://schemas.microsoft.com/office/drawing/2014/main" id="{B19877ED-A47F-FEDC-679B-6360422B6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708275"/>
            <a:ext cx="4176712" cy="3132138"/>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a:extLst>
              <a:ext uri="{FF2B5EF4-FFF2-40B4-BE49-F238E27FC236}">
                <a16:creationId xmlns:a16="http://schemas.microsoft.com/office/drawing/2014/main" id="{1EE392F1-40AB-CEEB-DE41-E831FB72D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sp>
        <p:nvSpPr>
          <p:cNvPr id="29705" name="Rectangle 9">
            <a:extLst>
              <a:ext uri="{FF2B5EF4-FFF2-40B4-BE49-F238E27FC236}">
                <a16:creationId xmlns:a16="http://schemas.microsoft.com/office/drawing/2014/main" id="{3269C4C2-F9DC-56BF-3A66-50CBF63149AF}"/>
              </a:ext>
            </a:extLst>
          </p:cNvPr>
          <p:cNvSpPr>
            <a:spLocks noChangeArrowheads="1"/>
          </p:cNvSpPr>
          <p:nvPr/>
        </p:nvSpPr>
        <p:spPr bwMode="auto">
          <a:xfrm>
            <a:off x="5076825" y="1773238"/>
            <a:ext cx="287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3200" b="1">
                <a:latin typeface="Papyrus" panose="03070502060502030205" pitchFamily="66" charset="0"/>
              </a:rPr>
              <a:t>Archéologie</a:t>
            </a:r>
          </a:p>
        </p:txBody>
      </p:sp>
    </p:spTree>
  </p:cSld>
  <p:clrMapOvr>
    <a:masterClrMapping/>
  </p:clrMapOvr>
  <p:transition advTm="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barn(outVertical)">
                                      <p:cBhvr>
                                        <p:cTn id="7"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a:extLst>
              <a:ext uri="{FF2B5EF4-FFF2-40B4-BE49-F238E27FC236}">
                <a16:creationId xmlns:a16="http://schemas.microsoft.com/office/drawing/2014/main" id="{F674CD64-14E6-7235-6B1A-AF30474EF9FB}"/>
              </a:ext>
            </a:extLst>
          </p:cNvPr>
          <p:cNvSpPr>
            <a:spLocks noChangeArrowheads="1"/>
          </p:cNvSpPr>
          <p:nvPr/>
        </p:nvSpPr>
        <p:spPr bwMode="auto">
          <a:xfrm>
            <a:off x="395288" y="260350"/>
            <a:ext cx="8353425" cy="6337300"/>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1510" name="Picture 6">
            <a:extLst>
              <a:ext uri="{FF2B5EF4-FFF2-40B4-BE49-F238E27FC236}">
                <a16:creationId xmlns:a16="http://schemas.microsoft.com/office/drawing/2014/main" id="{E601B7D4-3773-66C2-5E65-685506AA3D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id="{EBBD171F-E6F7-105E-6A9F-066CABD55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551238"/>
            <a:ext cx="3960813" cy="2967037"/>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a:extLst>
              <a:ext uri="{FF2B5EF4-FFF2-40B4-BE49-F238E27FC236}">
                <a16:creationId xmlns:a16="http://schemas.microsoft.com/office/drawing/2014/main" id="{50388C26-FCD0-2C4F-210E-BA14C5CC7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22663"/>
            <a:ext cx="4005263" cy="300196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a:extLst>
              <a:ext uri="{FF2B5EF4-FFF2-40B4-BE49-F238E27FC236}">
                <a16:creationId xmlns:a16="http://schemas.microsoft.com/office/drawing/2014/main" id="{9F2A33A4-75F0-0AD3-B46D-7134D4844B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476250"/>
            <a:ext cx="3933825" cy="294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arn(outVertical)">
                                      <p:cBhvr>
                                        <p:cTn id="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a:extLst>
              <a:ext uri="{FF2B5EF4-FFF2-40B4-BE49-F238E27FC236}">
                <a16:creationId xmlns:a16="http://schemas.microsoft.com/office/drawing/2014/main" id="{888B07EB-7BE3-DB91-2DE8-B4152EA28D40}"/>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2774" name="Picture 6">
            <a:extLst>
              <a:ext uri="{FF2B5EF4-FFF2-40B4-BE49-F238E27FC236}">
                <a16:creationId xmlns:a16="http://schemas.microsoft.com/office/drawing/2014/main" id="{DBDDAA10-AF85-A4D3-6798-6F21CCC22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sp>
        <p:nvSpPr>
          <p:cNvPr id="32775" name="Rectangle 7">
            <a:extLst>
              <a:ext uri="{FF2B5EF4-FFF2-40B4-BE49-F238E27FC236}">
                <a16:creationId xmlns:a16="http://schemas.microsoft.com/office/drawing/2014/main" id="{BE52512C-611F-C201-C749-73830ADFCF90}"/>
              </a:ext>
            </a:extLst>
          </p:cNvPr>
          <p:cNvSpPr>
            <a:spLocks noChangeArrowheads="1"/>
          </p:cNvSpPr>
          <p:nvPr/>
        </p:nvSpPr>
        <p:spPr bwMode="auto">
          <a:xfrm>
            <a:off x="1187450" y="5805488"/>
            <a:ext cx="6335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3600" b="1">
                <a:latin typeface="Papyrus" panose="03070502060502030205" pitchFamily="66" charset="0"/>
              </a:rPr>
              <a:t>Conférences et expositions</a:t>
            </a:r>
          </a:p>
        </p:txBody>
      </p:sp>
      <p:pic>
        <p:nvPicPr>
          <p:cNvPr id="32776" name="Picture 8">
            <a:extLst>
              <a:ext uri="{FF2B5EF4-FFF2-40B4-BE49-F238E27FC236}">
                <a16:creationId xmlns:a16="http://schemas.microsoft.com/office/drawing/2014/main" id="{60786F81-2D81-6F51-D695-ACF772359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775" y="1052513"/>
            <a:ext cx="6094413" cy="456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arn(outVertical)">
                                      <p:cBhvr>
                                        <p:cTn id="7"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a:extLst>
              <a:ext uri="{FF2B5EF4-FFF2-40B4-BE49-F238E27FC236}">
                <a16:creationId xmlns:a16="http://schemas.microsoft.com/office/drawing/2014/main" id="{CCD69704-35F2-ABE7-3BDB-AF6CFE87C2BD}"/>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5605" name="Picture 5">
            <a:extLst>
              <a:ext uri="{FF2B5EF4-FFF2-40B4-BE49-F238E27FC236}">
                <a16:creationId xmlns:a16="http://schemas.microsoft.com/office/drawing/2014/main" id="{AA4D58C2-DDA7-3FB5-6E72-8BAD77061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25615" name="Picture 15">
            <a:extLst>
              <a:ext uri="{FF2B5EF4-FFF2-40B4-BE49-F238E27FC236}">
                <a16:creationId xmlns:a16="http://schemas.microsoft.com/office/drawing/2014/main" id="{45AA4CF0-3F68-E8A8-D22D-AE3890AF6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4813"/>
            <a:ext cx="4910137" cy="6192837"/>
          </a:xfrm>
          <a:prstGeom prst="rect">
            <a:avLst/>
          </a:prstGeom>
          <a:noFill/>
          <a:extLst>
            <a:ext uri="{909E8E84-426E-40DD-AFC4-6F175D3DCCD1}">
              <a14:hiddenFill xmlns:a14="http://schemas.microsoft.com/office/drawing/2010/main">
                <a:solidFill>
                  <a:srgbClr val="FFFFFF"/>
                </a:solidFill>
              </a14:hiddenFill>
            </a:ext>
          </a:extLst>
        </p:spPr>
      </p:pic>
      <p:sp>
        <p:nvSpPr>
          <p:cNvPr id="25616" name="Rectangle 16">
            <a:extLst>
              <a:ext uri="{FF2B5EF4-FFF2-40B4-BE49-F238E27FC236}">
                <a16:creationId xmlns:a16="http://schemas.microsoft.com/office/drawing/2014/main" id="{8FD8425B-7EC6-8EA4-CA4A-1C389AAC74D2}"/>
              </a:ext>
            </a:extLst>
          </p:cNvPr>
          <p:cNvSpPr>
            <a:spLocks noChangeArrowheads="1"/>
          </p:cNvSpPr>
          <p:nvPr/>
        </p:nvSpPr>
        <p:spPr bwMode="auto">
          <a:xfrm>
            <a:off x="1763713" y="5229225"/>
            <a:ext cx="3671887" cy="13684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617" name="Rectangle 17">
            <a:extLst>
              <a:ext uri="{FF2B5EF4-FFF2-40B4-BE49-F238E27FC236}">
                <a16:creationId xmlns:a16="http://schemas.microsoft.com/office/drawing/2014/main" id="{84BCD61A-A944-EFB8-862C-F231231DA7EC}"/>
              </a:ext>
            </a:extLst>
          </p:cNvPr>
          <p:cNvSpPr>
            <a:spLocks noChangeArrowheads="1"/>
          </p:cNvSpPr>
          <p:nvPr/>
        </p:nvSpPr>
        <p:spPr bwMode="auto">
          <a:xfrm>
            <a:off x="1547813" y="5805488"/>
            <a:ext cx="6335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3600" b="1">
                <a:latin typeface="Papyrus" panose="03070502060502030205" pitchFamily="66" charset="0"/>
              </a:rPr>
              <a:t>Conférences et expositions</a:t>
            </a:r>
          </a:p>
        </p:txBody>
      </p:sp>
      <p:pic>
        <p:nvPicPr>
          <p:cNvPr id="25618" name="Picture 18">
            <a:extLst>
              <a:ext uri="{FF2B5EF4-FFF2-40B4-BE49-F238E27FC236}">
                <a16:creationId xmlns:a16="http://schemas.microsoft.com/office/drawing/2014/main" id="{CCF21DDC-C5C8-7A4E-89EF-443F69AB2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412875"/>
            <a:ext cx="2792413" cy="4392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203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arn(outVertical)">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a:extLst>
              <a:ext uri="{FF2B5EF4-FFF2-40B4-BE49-F238E27FC236}">
                <a16:creationId xmlns:a16="http://schemas.microsoft.com/office/drawing/2014/main" id="{CD0AD534-0FF3-3805-F337-6930A191EC8C}"/>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1750" name="Picture 6">
            <a:extLst>
              <a:ext uri="{FF2B5EF4-FFF2-40B4-BE49-F238E27FC236}">
                <a16:creationId xmlns:a16="http://schemas.microsoft.com/office/drawing/2014/main" id="{411C87E6-BBAE-FC2F-A720-861CB3BDC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31751" name="Picture 7">
            <a:extLst>
              <a:ext uri="{FF2B5EF4-FFF2-40B4-BE49-F238E27FC236}">
                <a16:creationId xmlns:a16="http://schemas.microsoft.com/office/drawing/2014/main" id="{26120E93-60DF-9DAA-2730-3666BBF54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341438"/>
            <a:ext cx="6697662" cy="5016500"/>
          </a:xfrm>
          <a:prstGeom prst="rect">
            <a:avLst/>
          </a:prstGeom>
          <a:noFill/>
          <a:extLst>
            <a:ext uri="{909E8E84-426E-40DD-AFC4-6F175D3DCCD1}">
              <a14:hiddenFill xmlns:a14="http://schemas.microsoft.com/office/drawing/2010/main">
                <a:solidFill>
                  <a:srgbClr val="FFFFFF"/>
                </a:solidFill>
              </a14:hiddenFill>
            </a:ext>
          </a:extLst>
        </p:spPr>
      </p:pic>
      <p:sp>
        <p:nvSpPr>
          <p:cNvPr id="31752" name="Rectangle 8">
            <a:extLst>
              <a:ext uri="{FF2B5EF4-FFF2-40B4-BE49-F238E27FC236}">
                <a16:creationId xmlns:a16="http://schemas.microsoft.com/office/drawing/2014/main" id="{11853917-7193-DA3B-189B-5D2756907072}"/>
              </a:ext>
            </a:extLst>
          </p:cNvPr>
          <p:cNvSpPr>
            <a:spLocks noChangeArrowheads="1"/>
          </p:cNvSpPr>
          <p:nvPr/>
        </p:nvSpPr>
        <p:spPr bwMode="auto">
          <a:xfrm>
            <a:off x="611188" y="620713"/>
            <a:ext cx="698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3600" b="1">
                <a:latin typeface="Papyrus" panose="03070502060502030205" pitchFamily="66" charset="0"/>
              </a:rPr>
              <a:t>A la découverte de l’Archéologie</a:t>
            </a:r>
          </a:p>
        </p:txBody>
      </p:sp>
    </p:spTree>
  </p:cSld>
  <p:clrMapOvr>
    <a:masterClrMapping/>
  </p:clrMapOvr>
  <p:transition advTm="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barn(outVertical)">
                                      <p:cBhvr>
                                        <p:cTn id="7"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a:extLst>
              <a:ext uri="{FF2B5EF4-FFF2-40B4-BE49-F238E27FC236}">
                <a16:creationId xmlns:a16="http://schemas.microsoft.com/office/drawing/2014/main" id="{159FEA41-45A8-8CC1-0719-7B597FA8D61F}"/>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0725" name="Picture 5">
            <a:extLst>
              <a:ext uri="{FF2B5EF4-FFF2-40B4-BE49-F238E27FC236}">
                <a16:creationId xmlns:a16="http://schemas.microsoft.com/office/drawing/2014/main" id="{84B27634-6DD6-19C0-8F54-FD47A96BB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a:extLst>
              <a:ext uri="{FF2B5EF4-FFF2-40B4-BE49-F238E27FC236}">
                <a16:creationId xmlns:a16="http://schemas.microsoft.com/office/drawing/2014/main" id="{096D5970-CD35-F459-7F70-E12ECA090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268413"/>
            <a:ext cx="6408737"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arn(outVertical)">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a:extLst>
              <a:ext uri="{FF2B5EF4-FFF2-40B4-BE49-F238E27FC236}">
                <a16:creationId xmlns:a16="http://schemas.microsoft.com/office/drawing/2014/main" id="{111CA4EE-7C2C-E978-5E19-A337F6657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76250"/>
            <a:ext cx="7921625" cy="5907088"/>
          </a:xfrm>
          <a:prstGeom prst="rect">
            <a:avLst/>
          </a:prstGeom>
          <a:noFill/>
          <a:extLst>
            <a:ext uri="{909E8E84-426E-40DD-AFC4-6F175D3DCCD1}">
              <a14:hiddenFill xmlns:a14="http://schemas.microsoft.com/office/drawing/2010/main">
                <a:solidFill>
                  <a:srgbClr val="FFFFFF"/>
                </a:solidFill>
              </a14:hiddenFill>
            </a:ext>
          </a:extLst>
        </p:spPr>
      </p:pic>
      <p:sp>
        <p:nvSpPr>
          <p:cNvPr id="33799" name="Rectangle 7">
            <a:extLst>
              <a:ext uri="{FF2B5EF4-FFF2-40B4-BE49-F238E27FC236}">
                <a16:creationId xmlns:a16="http://schemas.microsoft.com/office/drawing/2014/main" id="{28539845-8F92-BDDF-CF3C-13F192217ECB}"/>
              </a:ext>
            </a:extLst>
          </p:cNvPr>
          <p:cNvSpPr>
            <a:spLocks noChangeArrowheads="1"/>
          </p:cNvSpPr>
          <p:nvPr/>
        </p:nvSpPr>
        <p:spPr bwMode="auto">
          <a:xfrm>
            <a:off x="395288" y="333375"/>
            <a:ext cx="8353425" cy="6191250"/>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00" name="Rectangle 8">
            <a:extLst>
              <a:ext uri="{FF2B5EF4-FFF2-40B4-BE49-F238E27FC236}">
                <a16:creationId xmlns:a16="http://schemas.microsoft.com/office/drawing/2014/main" id="{253F31AD-A11B-D60F-8088-C8D85D8FEE28}"/>
              </a:ext>
            </a:extLst>
          </p:cNvPr>
          <p:cNvSpPr>
            <a:spLocks noChangeArrowheads="1"/>
          </p:cNvSpPr>
          <p:nvPr/>
        </p:nvSpPr>
        <p:spPr bwMode="auto">
          <a:xfrm>
            <a:off x="5940425" y="476250"/>
            <a:ext cx="2592388" cy="7921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3801" name="Picture 9">
            <a:extLst>
              <a:ext uri="{FF2B5EF4-FFF2-40B4-BE49-F238E27FC236}">
                <a16:creationId xmlns:a16="http://schemas.microsoft.com/office/drawing/2014/main" id="{21B49BAC-AFAD-17AD-4893-3688C4DA6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128588"/>
            <a:ext cx="1692275" cy="1108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barn(outVertical)">
                                      <p:cBhvr>
                                        <p:cTn id="7"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52B887B7-4A4E-A24F-96D9-5F035A381F03}"/>
              </a:ext>
            </a:extLst>
          </p:cNvPr>
          <p:cNvSpPr>
            <a:spLocks noChangeArrowheads="1"/>
          </p:cNvSpPr>
          <p:nvPr/>
        </p:nvSpPr>
        <p:spPr bwMode="auto">
          <a:xfrm>
            <a:off x="395288" y="333375"/>
            <a:ext cx="8353425" cy="61198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6869" name="Picture 5">
            <a:extLst>
              <a:ext uri="{FF2B5EF4-FFF2-40B4-BE49-F238E27FC236}">
                <a16:creationId xmlns:a16="http://schemas.microsoft.com/office/drawing/2014/main" id="{C30F9A4C-1D1A-9265-CCD2-631A9B86D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158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a:extLst>
              <a:ext uri="{FF2B5EF4-FFF2-40B4-BE49-F238E27FC236}">
                <a16:creationId xmlns:a16="http://schemas.microsoft.com/office/drawing/2014/main" id="{B40CEF89-24B6-F224-6A74-059C7397E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1292225"/>
            <a:ext cx="6696075" cy="5016500"/>
          </a:xfrm>
          <a:prstGeom prst="rect">
            <a:avLst/>
          </a:prstGeom>
          <a:noFill/>
          <a:extLst>
            <a:ext uri="{909E8E84-426E-40DD-AFC4-6F175D3DCCD1}">
              <a14:hiddenFill xmlns:a14="http://schemas.microsoft.com/office/drawing/2010/main">
                <a:solidFill>
                  <a:srgbClr val="FFFFFF"/>
                </a:solidFill>
              </a14:hiddenFill>
            </a:ext>
          </a:extLst>
        </p:spPr>
      </p:pic>
      <p:sp>
        <p:nvSpPr>
          <p:cNvPr id="36871" name="Rectangle 7">
            <a:extLst>
              <a:ext uri="{FF2B5EF4-FFF2-40B4-BE49-F238E27FC236}">
                <a16:creationId xmlns:a16="http://schemas.microsoft.com/office/drawing/2014/main" id="{5888150F-3C88-36A2-8B94-A5A9878CADB0}"/>
              </a:ext>
            </a:extLst>
          </p:cNvPr>
          <p:cNvSpPr>
            <a:spLocks noChangeArrowheads="1"/>
          </p:cNvSpPr>
          <p:nvPr/>
        </p:nvSpPr>
        <p:spPr bwMode="auto">
          <a:xfrm>
            <a:off x="1547813" y="549275"/>
            <a:ext cx="5545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3600" b="1">
                <a:latin typeface="Papyrus" panose="03070502060502030205" pitchFamily="66" charset="0"/>
              </a:rPr>
              <a:t>Expositions</a:t>
            </a:r>
          </a:p>
        </p:txBody>
      </p:sp>
    </p:spTree>
  </p:cSld>
  <p:clrMapOvr>
    <a:masterClrMapping/>
  </p:clrMapOvr>
  <p:transition advTm="575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arn(outVertical)">
                                      <p:cBhvr>
                                        <p:cTn id="7"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a:extLst>
              <a:ext uri="{FF2B5EF4-FFF2-40B4-BE49-F238E27FC236}">
                <a16:creationId xmlns:a16="http://schemas.microsoft.com/office/drawing/2014/main" id="{0525C23E-46A1-5110-D39D-48F2FCF5E59F}"/>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7893" name="Picture 5">
            <a:extLst>
              <a:ext uri="{FF2B5EF4-FFF2-40B4-BE49-F238E27FC236}">
                <a16:creationId xmlns:a16="http://schemas.microsoft.com/office/drawing/2014/main" id="{C50F119C-E39E-BC42-365B-D252B342C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158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a:extLst>
              <a:ext uri="{FF2B5EF4-FFF2-40B4-BE49-F238E27FC236}">
                <a16:creationId xmlns:a16="http://schemas.microsoft.com/office/drawing/2014/main" id="{971A485C-E167-F1E8-677D-ECA39A5D0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312863"/>
            <a:ext cx="6769100" cy="5068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barn(outVertical)">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a:extLst>
              <a:ext uri="{FF2B5EF4-FFF2-40B4-BE49-F238E27FC236}">
                <a16:creationId xmlns:a16="http://schemas.microsoft.com/office/drawing/2014/main" id="{549BEB82-7334-7675-37BB-01A6CCBFFCFD}"/>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8917" name="Picture 5">
            <a:extLst>
              <a:ext uri="{FF2B5EF4-FFF2-40B4-BE49-F238E27FC236}">
                <a16:creationId xmlns:a16="http://schemas.microsoft.com/office/drawing/2014/main" id="{25EF8AAD-F54A-C9FD-C9A0-935F60DEC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158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a:extLst>
              <a:ext uri="{FF2B5EF4-FFF2-40B4-BE49-F238E27FC236}">
                <a16:creationId xmlns:a16="http://schemas.microsoft.com/office/drawing/2014/main" id="{213832A9-B691-C08F-071B-978C73461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322388"/>
            <a:ext cx="6913562" cy="5178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arn(outVertical)">
                                      <p:cBhvr>
                                        <p:cTn id="7"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BD789F1E-10A4-3A88-B010-12D3D094E0D7}"/>
              </a:ext>
            </a:extLst>
          </p:cNvPr>
          <p:cNvSpPr>
            <a:spLocks noChangeArrowheads="1"/>
          </p:cNvSpPr>
          <p:nvPr/>
        </p:nvSpPr>
        <p:spPr bwMode="auto">
          <a:xfrm>
            <a:off x="684213" y="782638"/>
            <a:ext cx="8101012"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fr-FR" sz="2000" b="1" u="sng">
                <a:solidFill>
                  <a:srgbClr val="00FFFF"/>
                </a:solidFill>
                <a:latin typeface="Papyrus" panose="03070502060502030205" pitchFamily="66" charset="0"/>
              </a:rPr>
              <a:t>Association loi de 1901</a:t>
            </a:r>
            <a:r>
              <a:rPr lang="fr-FR" altLang="fr-FR" sz="2000" b="1">
                <a:solidFill>
                  <a:srgbClr val="00FFFF"/>
                </a:solidFill>
                <a:latin typeface="Papyrus" panose="03070502060502030205" pitchFamily="66" charset="0"/>
              </a:rPr>
              <a:t> :</a:t>
            </a:r>
            <a:r>
              <a:rPr lang="fr-FR" altLang="fr-FR" sz="2000" b="1">
                <a:latin typeface="Papyrus" panose="03070502060502030205" pitchFamily="66" charset="0"/>
              </a:rPr>
              <a:t> </a:t>
            </a:r>
          </a:p>
          <a:p>
            <a:r>
              <a:rPr lang="fr-FR" altLang="fr-FR" sz="2000" b="1">
                <a:latin typeface="Papyrus" panose="03070502060502030205" pitchFamily="66" charset="0"/>
              </a:rPr>
              <a:t>Déclarée à la sous-préfecture de Neufchâteau </a:t>
            </a:r>
          </a:p>
          <a:p>
            <a:r>
              <a:rPr lang="fr-FR" altLang="fr-FR" sz="2000" b="1">
                <a:latin typeface="Papyrus" panose="03070502060502030205" pitchFamily="66" charset="0"/>
              </a:rPr>
              <a:t>Le 2 décembre 1990.</a:t>
            </a:r>
          </a:p>
          <a:p>
            <a:r>
              <a:rPr lang="fr-FR" altLang="fr-FR" sz="2000" b="1">
                <a:latin typeface="Papyrus" panose="03070502060502030205" pitchFamily="66" charset="0"/>
              </a:rPr>
              <a:t>N° SIRET 450 153 887 00010 code APE 913 E</a:t>
            </a:r>
          </a:p>
          <a:p>
            <a:endParaRPr lang="fr-FR" altLang="fr-FR" sz="2000" b="1">
              <a:latin typeface="Papyrus" panose="03070502060502030205" pitchFamily="66" charset="0"/>
            </a:endParaRPr>
          </a:p>
          <a:p>
            <a:r>
              <a:rPr lang="fr-FR" altLang="fr-FR" sz="2000" b="1" u="sng">
                <a:solidFill>
                  <a:srgbClr val="00FFFF"/>
                </a:solidFill>
                <a:latin typeface="Papyrus" panose="03070502060502030205" pitchFamily="66" charset="0"/>
              </a:rPr>
              <a:t>Association affiliée à</a:t>
            </a:r>
            <a:r>
              <a:rPr lang="fr-FR" altLang="fr-FR" sz="2000" b="1">
                <a:solidFill>
                  <a:srgbClr val="00FFFF"/>
                </a:solidFill>
                <a:latin typeface="Papyrus" panose="03070502060502030205" pitchFamily="66" charset="0"/>
              </a:rPr>
              <a:t> :</a:t>
            </a:r>
          </a:p>
          <a:p>
            <a:r>
              <a:rPr lang="fr-FR" altLang="fr-FR" sz="2000" b="1">
                <a:latin typeface="Papyrus" panose="03070502060502030205" pitchFamily="66" charset="0"/>
              </a:rPr>
              <a:t>Sociétés savantes de France</a:t>
            </a:r>
          </a:p>
          <a:p>
            <a:r>
              <a:rPr lang="fr-FR" altLang="fr-FR" sz="2000" b="1">
                <a:latin typeface="Papyrus" panose="03070502060502030205" pitchFamily="66" charset="0"/>
              </a:rPr>
              <a:t>Comité d’Histoire Régional</a:t>
            </a:r>
          </a:p>
          <a:p>
            <a:r>
              <a:rPr lang="fr-FR" altLang="fr-FR" sz="2000" b="1">
                <a:latin typeface="Papyrus" panose="03070502060502030205" pitchFamily="66" charset="0"/>
              </a:rPr>
              <a:t>Association archéologique de Lorraine</a:t>
            </a:r>
          </a:p>
          <a:p>
            <a:r>
              <a:rPr lang="fr-FR" altLang="fr-FR" sz="2000" b="1">
                <a:latin typeface="Papyrus" panose="03070502060502030205" pitchFamily="66" charset="0"/>
              </a:rPr>
              <a:t>Correspondant du Service Régional de l’Archéologie à la DRAC </a:t>
            </a:r>
          </a:p>
          <a:p>
            <a:r>
              <a:rPr lang="fr-FR" altLang="fr-FR" sz="2000" b="1">
                <a:latin typeface="Papyrus" panose="03070502060502030205" pitchFamily="66" charset="0"/>
              </a:rPr>
              <a:t>de Lorraine </a:t>
            </a:r>
          </a:p>
          <a:p>
            <a:r>
              <a:rPr lang="fr-FR" altLang="fr-FR" sz="2000" b="1">
                <a:latin typeface="Papyrus" panose="03070502060502030205" pitchFamily="66" charset="0"/>
              </a:rPr>
              <a:t> </a:t>
            </a:r>
          </a:p>
          <a:p>
            <a:r>
              <a:rPr lang="fr-FR" altLang="fr-FR" sz="2000" b="1" u="sng">
                <a:solidFill>
                  <a:srgbClr val="00FFFF"/>
                </a:solidFill>
                <a:latin typeface="Papyrus" panose="03070502060502030205" pitchFamily="66" charset="0"/>
              </a:rPr>
              <a:t>Adresse postale</a:t>
            </a:r>
            <a:r>
              <a:rPr lang="fr-FR" altLang="fr-FR" sz="2000" b="1">
                <a:latin typeface="Papyrus" panose="03070502060502030205" pitchFamily="66" charset="0"/>
              </a:rPr>
              <a:t> </a:t>
            </a:r>
          </a:p>
          <a:p>
            <a:r>
              <a:rPr lang="fr-FR" altLang="fr-FR" sz="2000" b="1">
                <a:latin typeface="Papyrus" panose="03070502060502030205" pitchFamily="66" charset="0"/>
              </a:rPr>
              <a:t>BP 21 – 88141 CONTREXÉVILLE cedex</a:t>
            </a:r>
          </a:p>
          <a:p>
            <a:r>
              <a:rPr lang="fr-FR" altLang="fr-FR" sz="2000" b="1" u="sng">
                <a:latin typeface="Papyrus" panose="03070502060502030205" pitchFamily="66" charset="0"/>
              </a:rPr>
              <a:t>Adresse du local</a:t>
            </a:r>
            <a:r>
              <a:rPr lang="fr-FR" altLang="fr-FR" sz="2000" b="1">
                <a:latin typeface="Papyrus" panose="03070502060502030205" pitchFamily="66" charset="0"/>
              </a:rPr>
              <a:t> </a:t>
            </a:r>
          </a:p>
          <a:p>
            <a:r>
              <a:rPr lang="fr-FR" altLang="fr-FR" sz="2000" b="1">
                <a:latin typeface="Papyrus" panose="03070502060502030205" pitchFamily="66" charset="0"/>
              </a:rPr>
              <a:t>       </a:t>
            </a:r>
            <a:r>
              <a:rPr lang="fr-FR" altLang="fr-FR" sz="2000" b="1" u="sng">
                <a:latin typeface="Papyrus" panose="03070502060502030205" pitchFamily="66" charset="0"/>
              </a:rPr>
              <a:t>Courriel </a:t>
            </a:r>
            <a:r>
              <a:rPr lang="fr-FR" altLang="fr-FR" sz="2000" b="1">
                <a:latin typeface="Papyrus" panose="03070502060502030205" pitchFamily="66" charset="0"/>
              </a:rPr>
              <a:t>: </a:t>
            </a:r>
            <a:r>
              <a:rPr lang="fr-FR" altLang="fr-FR" sz="2000" b="1" u="sng">
                <a:latin typeface="Papyrus" panose="03070502060502030205" pitchFamily="66" charset="0"/>
                <a:hlinkClick r:id="rId2"/>
              </a:rPr>
              <a:t>cercletude.contrex@wanadoo.fr</a:t>
            </a:r>
            <a:endParaRPr lang="fr-FR" altLang="fr-FR" sz="2000" b="1" u="sng">
              <a:latin typeface="Papyrus" panose="03070502060502030205" pitchFamily="66" charset="0"/>
            </a:endParaRPr>
          </a:p>
          <a:p>
            <a:r>
              <a:rPr lang="fr-FR" altLang="fr-FR" sz="2000" b="1">
                <a:latin typeface="Papyrus" panose="03070502060502030205" pitchFamily="66" charset="0"/>
              </a:rPr>
              <a:t>       Rue Georges et Georgette Froitier </a:t>
            </a:r>
          </a:p>
        </p:txBody>
      </p:sp>
      <p:sp>
        <p:nvSpPr>
          <p:cNvPr id="3078" name="Rectangle 6">
            <a:extLst>
              <a:ext uri="{FF2B5EF4-FFF2-40B4-BE49-F238E27FC236}">
                <a16:creationId xmlns:a16="http://schemas.microsoft.com/office/drawing/2014/main" id="{8A2E7585-3FB9-ECB9-D17A-6F8BEBE58D8A}"/>
              </a:ext>
            </a:extLst>
          </p:cNvPr>
          <p:cNvSpPr>
            <a:spLocks noChangeArrowheads="1"/>
          </p:cNvSpPr>
          <p:nvPr/>
        </p:nvSpPr>
        <p:spPr bwMode="auto">
          <a:xfrm>
            <a:off x="611188" y="549275"/>
            <a:ext cx="7993062" cy="5832475"/>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082" name="Picture 10">
            <a:extLst>
              <a:ext uri="{FF2B5EF4-FFF2-40B4-BE49-F238E27FC236}">
                <a16:creationId xmlns:a16="http://schemas.microsoft.com/office/drawing/2014/main" id="{0C14A5B1-2322-23A0-1517-4F2250B06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388" y="188913"/>
            <a:ext cx="1852612" cy="1212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arn(outVertical)">
                                      <p:cBhvr>
                                        <p:cTn id="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a:extLst>
              <a:ext uri="{FF2B5EF4-FFF2-40B4-BE49-F238E27FC236}">
                <a16:creationId xmlns:a16="http://schemas.microsoft.com/office/drawing/2014/main" id="{081C390E-ED0A-471A-26A4-B3D5351167F2}"/>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9941" name="Picture 5">
            <a:extLst>
              <a:ext uri="{FF2B5EF4-FFF2-40B4-BE49-F238E27FC236}">
                <a16:creationId xmlns:a16="http://schemas.microsoft.com/office/drawing/2014/main" id="{7A77C5CB-8175-9374-11FF-313EB54CC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158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6">
            <a:extLst>
              <a:ext uri="{FF2B5EF4-FFF2-40B4-BE49-F238E27FC236}">
                <a16:creationId xmlns:a16="http://schemas.microsoft.com/office/drawing/2014/main" id="{7F93705B-48AE-1029-B5C6-EC6CF38D7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341438"/>
            <a:ext cx="6842125" cy="5124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701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arn(outVertical)">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a:extLst>
              <a:ext uri="{FF2B5EF4-FFF2-40B4-BE49-F238E27FC236}">
                <a16:creationId xmlns:a16="http://schemas.microsoft.com/office/drawing/2014/main" id="{4657E129-691A-D614-5AC7-3346369987C7}"/>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0965" name="Picture 5">
            <a:extLst>
              <a:ext uri="{FF2B5EF4-FFF2-40B4-BE49-F238E27FC236}">
                <a16:creationId xmlns:a16="http://schemas.microsoft.com/office/drawing/2014/main" id="{A4A0BAEF-73EE-39BD-9E85-EC128D3D5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158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a:extLst>
              <a:ext uri="{FF2B5EF4-FFF2-40B4-BE49-F238E27FC236}">
                <a16:creationId xmlns:a16="http://schemas.microsoft.com/office/drawing/2014/main" id="{497D4130-1786-54B1-B7E0-FDD99FEED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311275"/>
            <a:ext cx="6480175" cy="4854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arn(outVertical)">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a:extLst>
              <a:ext uri="{FF2B5EF4-FFF2-40B4-BE49-F238E27FC236}">
                <a16:creationId xmlns:a16="http://schemas.microsoft.com/office/drawing/2014/main" id="{A248BD3C-A2E4-6545-1DF8-072451447223}"/>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1989" name="Picture 5">
            <a:extLst>
              <a:ext uri="{FF2B5EF4-FFF2-40B4-BE49-F238E27FC236}">
                <a16:creationId xmlns:a16="http://schemas.microsoft.com/office/drawing/2014/main" id="{B6C63027-13ED-AF72-FE8C-8DEE1893A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158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a:extLst>
              <a:ext uri="{FF2B5EF4-FFF2-40B4-BE49-F238E27FC236}">
                <a16:creationId xmlns:a16="http://schemas.microsoft.com/office/drawing/2014/main" id="{5F5020CF-D509-9796-FBE3-1097DFEC0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412875"/>
            <a:ext cx="6624638" cy="4962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barn(outVertical)">
                                      <p:cBhvr>
                                        <p:cTn id="7"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a:extLst>
              <a:ext uri="{FF2B5EF4-FFF2-40B4-BE49-F238E27FC236}">
                <a16:creationId xmlns:a16="http://schemas.microsoft.com/office/drawing/2014/main" id="{5A008C21-D843-9D8E-BFFC-2EFD2D0FB378}"/>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3014" name="Picture 6">
            <a:extLst>
              <a:ext uri="{FF2B5EF4-FFF2-40B4-BE49-F238E27FC236}">
                <a16:creationId xmlns:a16="http://schemas.microsoft.com/office/drawing/2014/main" id="{16C4D278-72D8-9061-909C-350B7A570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158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43015" name="Picture 7">
            <a:extLst>
              <a:ext uri="{FF2B5EF4-FFF2-40B4-BE49-F238E27FC236}">
                <a16:creationId xmlns:a16="http://schemas.microsoft.com/office/drawing/2014/main" id="{79E9F917-9609-0E07-BBFA-54C4533D0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341438"/>
            <a:ext cx="6767512" cy="5068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arn(outVertical)">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a:extLst>
              <a:ext uri="{FF2B5EF4-FFF2-40B4-BE49-F238E27FC236}">
                <a16:creationId xmlns:a16="http://schemas.microsoft.com/office/drawing/2014/main" id="{DD16EF87-128B-83F0-644F-6749627953DD}"/>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4037" name="Picture 5">
            <a:extLst>
              <a:ext uri="{FF2B5EF4-FFF2-40B4-BE49-F238E27FC236}">
                <a16:creationId xmlns:a16="http://schemas.microsoft.com/office/drawing/2014/main" id="{08583B06-9FFB-F3D0-D343-F77503A56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158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a:extLst>
              <a:ext uri="{FF2B5EF4-FFF2-40B4-BE49-F238E27FC236}">
                <a16:creationId xmlns:a16="http://schemas.microsoft.com/office/drawing/2014/main" id="{3FA5A1ED-6993-1FCA-DF8F-E9486964E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330325"/>
            <a:ext cx="6838950" cy="5122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arn(outVertical)">
                                      <p:cBhvr>
                                        <p:cTn id="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a:extLst>
              <a:ext uri="{FF2B5EF4-FFF2-40B4-BE49-F238E27FC236}">
                <a16:creationId xmlns:a16="http://schemas.microsoft.com/office/drawing/2014/main" id="{84C5AB2D-C364-60A4-2C6C-DAC40E120D5B}"/>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6085" name="Picture 5">
            <a:extLst>
              <a:ext uri="{FF2B5EF4-FFF2-40B4-BE49-F238E27FC236}">
                <a16:creationId xmlns:a16="http://schemas.microsoft.com/office/drawing/2014/main" id="{18C0BDBA-03E0-E0FE-3196-C8280C98E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158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6">
            <a:extLst>
              <a:ext uri="{FF2B5EF4-FFF2-40B4-BE49-F238E27FC236}">
                <a16:creationId xmlns:a16="http://schemas.microsoft.com/office/drawing/2014/main" id="{63748418-54DC-4B5D-3203-CD86AB2EA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412875"/>
            <a:ext cx="6769100" cy="507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39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barn(outVertical)">
                                      <p:cBhvr>
                                        <p:cTn id="7"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a:extLst>
              <a:ext uri="{FF2B5EF4-FFF2-40B4-BE49-F238E27FC236}">
                <a16:creationId xmlns:a16="http://schemas.microsoft.com/office/drawing/2014/main" id="{4466CFDD-84E1-5004-3A8E-865AA5B8A900}"/>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8133" name="Picture 5">
            <a:extLst>
              <a:ext uri="{FF2B5EF4-FFF2-40B4-BE49-F238E27FC236}">
                <a16:creationId xmlns:a16="http://schemas.microsoft.com/office/drawing/2014/main" id="{4782903C-A1B0-E975-804F-0E086743B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158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6">
            <a:extLst>
              <a:ext uri="{FF2B5EF4-FFF2-40B4-BE49-F238E27FC236}">
                <a16:creationId xmlns:a16="http://schemas.microsoft.com/office/drawing/2014/main" id="{430BFB3B-DD66-DECE-07DC-DA65A0D1B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341438"/>
            <a:ext cx="6769100" cy="507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87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arn(outVertical)">
                                      <p:cBhvr>
                                        <p:cTn id="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a:extLst>
              <a:ext uri="{FF2B5EF4-FFF2-40B4-BE49-F238E27FC236}">
                <a16:creationId xmlns:a16="http://schemas.microsoft.com/office/drawing/2014/main" id="{26938EA6-78ED-C517-A484-286BC6295BCA}"/>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7110" name="Picture 6">
            <a:extLst>
              <a:ext uri="{FF2B5EF4-FFF2-40B4-BE49-F238E27FC236}">
                <a16:creationId xmlns:a16="http://schemas.microsoft.com/office/drawing/2014/main" id="{96AA77D7-7482-5936-690F-9B0695F2E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041400"/>
            <a:ext cx="7416800" cy="5556250"/>
          </a:xfrm>
          <a:prstGeom prst="rect">
            <a:avLst/>
          </a:prstGeom>
          <a:noFill/>
          <a:extLst>
            <a:ext uri="{909E8E84-426E-40DD-AFC4-6F175D3DCCD1}">
              <a14:hiddenFill xmlns:a14="http://schemas.microsoft.com/office/drawing/2010/main">
                <a:solidFill>
                  <a:srgbClr val="FFFFFF"/>
                </a:solidFill>
              </a14:hiddenFill>
            </a:ext>
          </a:extLst>
        </p:spPr>
      </p:pic>
      <p:sp>
        <p:nvSpPr>
          <p:cNvPr id="47111" name="Rectangle 7">
            <a:extLst>
              <a:ext uri="{FF2B5EF4-FFF2-40B4-BE49-F238E27FC236}">
                <a16:creationId xmlns:a16="http://schemas.microsoft.com/office/drawing/2014/main" id="{B6E0CAF9-8E1E-24AE-87AC-355BE9B4964D}"/>
              </a:ext>
            </a:extLst>
          </p:cNvPr>
          <p:cNvSpPr>
            <a:spLocks noChangeArrowheads="1"/>
          </p:cNvSpPr>
          <p:nvPr/>
        </p:nvSpPr>
        <p:spPr bwMode="auto">
          <a:xfrm>
            <a:off x="2987675" y="787400"/>
            <a:ext cx="4968875" cy="5540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7112" name="Picture 8">
            <a:extLst>
              <a:ext uri="{FF2B5EF4-FFF2-40B4-BE49-F238E27FC236}">
                <a16:creationId xmlns:a16="http://schemas.microsoft.com/office/drawing/2014/main" id="{414474DB-E10B-750B-5E11-9475B922C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arn(outVertical)">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a:extLst>
              <a:ext uri="{FF2B5EF4-FFF2-40B4-BE49-F238E27FC236}">
                <a16:creationId xmlns:a16="http://schemas.microsoft.com/office/drawing/2014/main" id="{849AC254-E3E2-4F12-B9DD-1EA478485D87}"/>
              </a:ext>
            </a:extLst>
          </p:cNvPr>
          <p:cNvSpPr>
            <a:spLocks noChangeArrowheads="1"/>
          </p:cNvSpPr>
          <p:nvPr/>
        </p:nvSpPr>
        <p:spPr bwMode="auto">
          <a:xfrm>
            <a:off x="395288" y="333375"/>
            <a:ext cx="8353425" cy="6191250"/>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50181" name="Picture 5">
            <a:extLst>
              <a:ext uri="{FF2B5EF4-FFF2-40B4-BE49-F238E27FC236}">
                <a16:creationId xmlns:a16="http://schemas.microsoft.com/office/drawing/2014/main" id="{CD6BABBB-C10B-EE51-E6C1-171116C82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a:extLst>
              <a:ext uri="{FF2B5EF4-FFF2-40B4-BE49-F238E27FC236}">
                <a16:creationId xmlns:a16="http://schemas.microsoft.com/office/drawing/2014/main" id="{6637C3FF-218B-1F31-5A26-FF646D796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65250"/>
            <a:ext cx="6696075" cy="501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barn(outVertical)">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a:extLst>
              <a:ext uri="{FF2B5EF4-FFF2-40B4-BE49-F238E27FC236}">
                <a16:creationId xmlns:a16="http://schemas.microsoft.com/office/drawing/2014/main" id="{ACA6010F-1417-F3C3-1BBA-5C45AD22E914}"/>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51205" name="Picture 5">
            <a:extLst>
              <a:ext uri="{FF2B5EF4-FFF2-40B4-BE49-F238E27FC236}">
                <a16:creationId xmlns:a16="http://schemas.microsoft.com/office/drawing/2014/main" id="{5EE927E1-6680-6679-C8DA-81B31270D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51206" name="Picture 6">
            <a:extLst>
              <a:ext uri="{FF2B5EF4-FFF2-40B4-BE49-F238E27FC236}">
                <a16:creationId xmlns:a16="http://schemas.microsoft.com/office/drawing/2014/main" id="{EF75E65D-97B9-DCD2-EAA2-8746E26CD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65250"/>
            <a:ext cx="6697662" cy="501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barn(outVertical)">
                                      <p:cBhvr>
                                        <p:cTn id="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id="{6F89BBFE-D016-6EAF-FB09-838377A6C4B2}"/>
              </a:ext>
            </a:extLst>
          </p:cNvPr>
          <p:cNvSpPr>
            <a:spLocks noChangeArrowheads="1"/>
          </p:cNvSpPr>
          <p:nvPr/>
        </p:nvSpPr>
        <p:spPr bwMode="auto">
          <a:xfrm>
            <a:off x="611188" y="549275"/>
            <a:ext cx="7993062" cy="5689600"/>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102" name="Picture 6">
            <a:extLst>
              <a:ext uri="{FF2B5EF4-FFF2-40B4-BE49-F238E27FC236}">
                <a16:creationId xmlns:a16="http://schemas.microsoft.com/office/drawing/2014/main" id="{B5BCE752-6725-CFEE-2753-BA96392C6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15888"/>
            <a:ext cx="1763712" cy="1154112"/>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7">
            <a:extLst>
              <a:ext uri="{FF2B5EF4-FFF2-40B4-BE49-F238E27FC236}">
                <a16:creationId xmlns:a16="http://schemas.microsoft.com/office/drawing/2014/main" id="{94970948-D4F2-33E4-6D20-9F6BA3D30B65}"/>
              </a:ext>
            </a:extLst>
          </p:cNvPr>
          <p:cNvSpPr>
            <a:spLocks noChangeArrowheads="1"/>
          </p:cNvSpPr>
          <p:nvPr/>
        </p:nvSpPr>
        <p:spPr bwMode="auto">
          <a:xfrm>
            <a:off x="684213" y="981075"/>
            <a:ext cx="7561262"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fr-FR" sz="2400" b="1">
                <a:latin typeface="Papyrus" panose="03070502060502030205" pitchFamily="66" charset="0"/>
              </a:rPr>
              <a:t>Notre association a pour but la recherche archéologique et du patrimoine historique de Contrexéville et de sa région. </a:t>
            </a:r>
          </a:p>
          <a:p>
            <a:endParaRPr lang="fr-FR" altLang="fr-FR" sz="2400" b="1">
              <a:latin typeface="Papyrus" panose="03070502060502030205" pitchFamily="66" charset="0"/>
            </a:endParaRPr>
          </a:p>
          <a:p>
            <a:r>
              <a:rPr lang="fr-FR" altLang="fr-FR" sz="2400" b="1">
                <a:latin typeface="Papyrus" panose="03070502060502030205" pitchFamily="66" charset="0"/>
              </a:rPr>
              <a:t>Nous assurons la conservation de nos découvertes ainsi que la communication de nos travaux : </a:t>
            </a:r>
          </a:p>
          <a:p>
            <a:r>
              <a:rPr lang="fr-FR" altLang="fr-FR" sz="2400" b="1">
                <a:latin typeface="Papyrus" panose="03070502060502030205" pitchFamily="66" charset="0"/>
              </a:rPr>
              <a:t>publications, expositions, conférences.</a:t>
            </a:r>
          </a:p>
          <a:p>
            <a:r>
              <a:rPr lang="fr-FR" altLang="fr-FR" sz="2400" b="1">
                <a:latin typeface="Papyrus" panose="03070502060502030205" pitchFamily="66" charset="0"/>
              </a:rPr>
              <a:t> </a:t>
            </a:r>
          </a:p>
          <a:p>
            <a:r>
              <a:rPr lang="fr-FR" altLang="fr-FR" sz="2400" b="1">
                <a:solidFill>
                  <a:srgbClr val="00FFFF"/>
                </a:solidFill>
                <a:latin typeface="Papyrus" panose="03070502060502030205" pitchFamily="66" charset="0"/>
              </a:rPr>
              <a:t>Le Cercle d’Études est ouvert à toutes et à tous.</a:t>
            </a:r>
          </a:p>
          <a:p>
            <a:endParaRPr lang="fr-FR" altLang="fr-FR" sz="2400" b="1">
              <a:solidFill>
                <a:srgbClr val="00FFFF"/>
              </a:solidFill>
              <a:latin typeface="Papyrus" panose="03070502060502030205" pitchFamily="66" charset="0"/>
            </a:endParaRPr>
          </a:p>
          <a:p>
            <a:r>
              <a:rPr lang="fr-FR" altLang="fr-FR" sz="2400" b="1">
                <a:latin typeface="Papyrus" panose="03070502060502030205" pitchFamily="66" charset="0"/>
              </a:rPr>
              <a:t>En 2007, nous sommes 132 membres : dont 35 adhérents actifs qui se réunissent une fois par mois et participent à diverses activités, et 97 membres honoraires abonnés au bulletin Gunderic.</a:t>
            </a:r>
          </a:p>
        </p:txBody>
      </p:sp>
    </p:spTree>
  </p:cSld>
  <p:clrMapOvr>
    <a:masterClrMapping/>
  </p:clrMapOvr>
  <p:transition advTm="2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arn(outVertical)">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a:extLst>
              <a:ext uri="{FF2B5EF4-FFF2-40B4-BE49-F238E27FC236}">
                <a16:creationId xmlns:a16="http://schemas.microsoft.com/office/drawing/2014/main" id="{3D9A842D-9639-B4CA-E35E-12D23C8B1B75}"/>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52229" name="Picture 5">
            <a:extLst>
              <a:ext uri="{FF2B5EF4-FFF2-40B4-BE49-F238E27FC236}">
                <a16:creationId xmlns:a16="http://schemas.microsoft.com/office/drawing/2014/main" id="{87427209-E8BE-B4B2-E882-A2C621974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52230" name="Picture 6">
            <a:extLst>
              <a:ext uri="{FF2B5EF4-FFF2-40B4-BE49-F238E27FC236}">
                <a16:creationId xmlns:a16="http://schemas.microsoft.com/office/drawing/2014/main" id="{6D328C51-2DF7-55C3-58B4-8D097B306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052513"/>
            <a:ext cx="6192838" cy="4638675"/>
          </a:xfrm>
          <a:prstGeom prst="rect">
            <a:avLst/>
          </a:prstGeom>
          <a:noFill/>
          <a:extLst>
            <a:ext uri="{909E8E84-426E-40DD-AFC4-6F175D3DCCD1}">
              <a14:hiddenFill xmlns:a14="http://schemas.microsoft.com/office/drawing/2010/main">
                <a:solidFill>
                  <a:srgbClr val="FFFFFF"/>
                </a:solidFill>
              </a14:hiddenFill>
            </a:ext>
          </a:extLst>
        </p:spPr>
      </p:pic>
      <p:sp>
        <p:nvSpPr>
          <p:cNvPr id="52231" name="Rectangle 7">
            <a:extLst>
              <a:ext uri="{FF2B5EF4-FFF2-40B4-BE49-F238E27FC236}">
                <a16:creationId xmlns:a16="http://schemas.microsoft.com/office/drawing/2014/main" id="{22DCFBA4-14A9-FBAB-87E3-43E82D25DF60}"/>
              </a:ext>
            </a:extLst>
          </p:cNvPr>
          <p:cNvSpPr>
            <a:spLocks noChangeArrowheads="1"/>
          </p:cNvSpPr>
          <p:nvPr/>
        </p:nvSpPr>
        <p:spPr bwMode="auto">
          <a:xfrm>
            <a:off x="539750" y="5876925"/>
            <a:ext cx="7993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3600" b="1">
                <a:latin typeface="Papyrus" panose="03070502060502030205" pitchFamily="66" charset="0"/>
              </a:rPr>
              <a:t>Construction d’un four pour les écoles</a:t>
            </a:r>
          </a:p>
        </p:txBody>
      </p:sp>
    </p:spTree>
  </p:cSld>
  <p:clrMapOvr>
    <a:masterClrMapping/>
  </p:clrMapOvr>
  <p:transition advTm="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barn(outVertical)">
                                      <p:cBhvr>
                                        <p:cTn id="7"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a:extLst>
              <a:ext uri="{FF2B5EF4-FFF2-40B4-BE49-F238E27FC236}">
                <a16:creationId xmlns:a16="http://schemas.microsoft.com/office/drawing/2014/main" id="{6AAC1A74-C5A4-4A68-F057-C09D666033D0}"/>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53253" name="Picture 5">
            <a:extLst>
              <a:ext uri="{FF2B5EF4-FFF2-40B4-BE49-F238E27FC236}">
                <a16:creationId xmlns:a16="http://schemas.microsoft.com/office/drawing/2014/main" id="{324DE320-AF1C-38CF-8BB6-307860796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53254" name="Picture 6">
            <a:extLst>
              <a:ext uri="{FF2B5EF4-FFF2-40B4-BE49-F238E27FC236}">
                <a16:creationId xmlns:a16="http://schemas.microsoft.com/office/drawing/2014/main" id="{2B644AD4-4A13-15E9-5B5A-2B8FFDC95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436688"/>
            <a:ext cx="6697663" cy="501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barn(outVertical)">
                                      <p:cBhvr>
                                        <p:cTn id="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a:extLst>
              <a:ext uri="{FF2B5EF4-FFF2-40B4-BE49-F238E27FC236}">
                <a16:creationId xmlns:a16="http://schemas.microsoft.com/office/drawing/2014/main" id="{411FE1E7-B1EF-BD48-282E-17286AD27F72}"/>
              </a:ext>
            </a:extLst>
          </p:cNvPr>
          <p:cNvSpPr>
            <a:spLocks noChangeArrowheads="1"/>
          </p:cNvSpPr>
          <p:nvPr/>
        </p:nvSpPr>
        <p:spPr bwMode="auto">
          <a:xfrm>
            <a:off x="395288" y="333375"/>
            <a:ext cx="8353425" cy="6264275"/>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55302" name="Picture 6">
            <a:extLst>
              <a:ext uri="{FF2B5EF4-FFF2-40B4-BE49-F238E27FC236}">
                <a16:creationId xmlns:a16="http://schemas.microsoft.com/office/drawing/2014/main" id="{3DC80509-B67D-51BC-2EB4-805201F88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04813"/>
            <a:ext cx="7704138" cy="6119812"/>
          </a:xfrm>
          <a:prstGeom prst="rect">
            <a:avLst/>
          </a:prstGeom>
          <a:noFill/>
          <a:extLst>
            <a:ext uri="{909E8E84-426E-40DD-AFC4-6F175D3DCCD1}">
              <a14:hiddenFill xmlns:a14="http://schemas.microsoft.com/office/drawing/2010/main">
                <a:solidFill>
                  <a:srgbClr val="FFFFFF"/>
                </a:solidFill>
              </a14:hiddenFill>
            </a:ext>
          </a:extLst>
        </p:spPr>
      </p:pic>
      <p:sp>
        <p:nvSpPr>
          <p:cNvPr id="55303" name="Rectangle 7">
            <a:extLst>
              <a:ext uri="{FF2B5EF4-FFF2-40B4-BE49-F238E27FC236}">
                <a16:creationId xmlns:a16="http://schemas.microsoft.com/office/drawing/2014/main" id="{78E3DA2E-1568-DE92-3C17-9FF2C45DA36D}"/>
              </a:ext>
            </a:extLst>
          </p:cNvPr>
          <p:cNvSpPr>
            <a:spLocks noChangeArrowheads="1"/>
          </p:cNvSpPr>
          <p:nvPr/>
        </p:nvSpPr>
        <p:spPr bwMode="auto">
          <a:xfrm>
            <a:off x="6610350" y="406400"/>
            <a:ext cx="1490663" cy="9350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55304" name="Picture 8">
            <a:extLst>
              <a:ext uri="{FF2B5EF4-FFF2-40B4-BE49-F238E27FC236}">
                <a16:creationId xmlns:a16="http://schemas.microsoft.com/office/drawing/2014/main" id="{C132D05B-FBBC-2E50-0D45-51BEA7CB6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arn(outVertical)">
                                      <p:cBhvr>
                                        <p:cTn id="7"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a:extLst>
              <a:ext uri="{FF2B5EF4-FFF2-40B4-BE49-F238E27FC236}">
                <a16:creationId xmlns:a16="http://schemas.microsoft.com/office/drawing/2014/main" id="{D70BDFC8-602E-5111-9ADB-66AA56F49B73}"/>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56325" name="Picture 5">
            <a:extLst>
              <a:ext uri="{FF2B5EF4-FFF2-40B4-BE49-F238E27FC236}">
                <a16:creationId xmlns:a16="http://schemas.microsoft.com/office/drawing/2014/main" id="{2E06C183-0D21-2523-C9FA-AA31C96B7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a:extLst>
              <a:ext uri="{FF2B5EF4-FFF2-40B4-BE49-F238E27FC236}">
                <a16:creationId xmlns:a16="http://schemas.microsoft.com/office/drawing/2014/main" id="{F65EECE2-9960-86BE-D694-6A228FBF9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238250"/>
            <a:ext cx="7056437" cy="5286375"/>
          </a:xfrm>
          <a:prstGeom prst="rect">
            <a:avLst/>
          </a:prstGeom>
          <a:noFill/>
          <a:extLst>
            <a:ext uri="{909E8E84-426E-40DD-AFC4-6F175D3DCCD1}">
              <a14:hiddenFill xmlns:a14="http://schemas.microsoft.com/office/drawing/2010/main">
                <a:solidFill>
                  <a:srgbClr val="FFFFFF"/>
                </a:solidFill>
              </a14:hiddenFill>
            </a:ext>
          </a:extLst>
        </p:spPr>
      </p:pic>
      <p:sp>
        <p:nvSpPr>
          <p:cNvPr id="56327" name="Rectangle 7">
            <a:extLst>
              <a:ext uri="{FF2B5EF4-FFF2-40B4-BE49-F238E27FC236}">
                <a16:creationId xmlns:a16="http://schemas.microsoft.com/office/drawing/2014/main" id="{33E731D3-02F4-4BCC-2767-D655A86E9BE1}"/>
              </a:ext>
            </a:extLst>
          </p:cNvPr>
          <p:cNvSpPr>
            <a:spLocks noChangeArrowheads="1"/>
          </p:cNvSpPr>
          <p:nvPr/>
        </p:nvSpPr>
        <p:spPr bwMode="auto">
          <a:xfrm>
            <a:off x="468313" y="419100"/>
            <a:ext cx="67675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r-FR" altLang="fr-FR" sz="2000" b="1">
                <a:latin typeface="Papyrus" panose="03070502060502030205" pitchFamily="66" charset="0"/>
              </a:rPr>
              <a:t>Dernière visite de la caserne BA902 avant la démolition de la caserne.  (Le Cercle d’Etudes était présent)</a:t>
            </a: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arn(outVertical)">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a:extLst>
              <a:ext uri="{FF2B5EF4-FFF2-40B4-BE49-F238E27FC236}">
                <a16:creationId xmlns:a16="http://schemas.microsoft.com/office/drawing/2014/main" id="{BD7718AD-7853-D1A9-123A-3466A21C5060}"/>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91141" name="Picture 5">
            <a:extLst>
              <a:ext uri="{FF2B5EF4-FFF2-40B4-BE49-F238E27FC236}">
                <a16:creationId xmlns:a16="http://schemas.microsoft.com/office/drawing/2014/main" id="{7816B789-9E16-300B-57CE-7A630A586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91142" name="Picture 6">
            <a:extLst>
              <a:ext uri="{FF2B5EF4-FFF2-40B4-BE49-F238E27FC236}">
                <a16:creationId xmlns:a16="http://schemas.microsoft.com/office/drawing/2014/main" id="{81D62766-6D56-B2D1-7FCF-A2561F05F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49275"/>
            <a:ext cx="3598862" cy="5975350"/>
          </a:xfrm>
          <a:prstGeom prst="rect">
            <a:avLst/>
          </a:prstGeom>
          <a:noFill/>
          <a:extLst>
            <a:ext uri="{909E8E84-426E-40DD-AFC4-6F175D3DCCD1}">
              <a14:hiddenFill xmlns:a14="http://schemas.microsoft.com/office/drawing/2010/main">
                <a:solidFill>
                  <a:srgbClr val="FFFFFF"/>
                </a:solidFill>
              </a14:hiddenFill>
            </a:ext>
          </a:extLst>
        </p:spPr>
      </p:pic>
      <p:pic>
        <p:nvPicPr>
          <p:cNvPr id="91144" name="Picture 8">
            <a:extLst>
              <a:ext uri="{FF2B5EF4-FFF2-40B4-BE49-F238E27FC236}">
                <a16:creationId xmlns:a16="http://schemas.microsoft.com/office/drawing/2014/main" id="{0A06E11D-71A1-3FE8-39F7-F4C36211D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1163" y="1700213"/>
            <a:ext cx="4167187" cy="417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barn(outVertical)">
                                      <p:cBhvr>
                                        <p:cTn id="7" dur="5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a:extLst>
              <a:ext uri="{FF2B5EF4-FFF2-40B4-BE49-F238E27FC236}">
                <a16:creationId xmlns:a16="http://schemas.microsoft.com/office/drawing/2014/main" id="{C171E1BB-D469-9032-26A1-EC2548C3095C}"/>
              </a:ext>
            </a:extLst>
          </p:cNvPr>
          <p:cNvSpPr>
            <a:spLocks noChangeArrowheads="1"/>
          </p:cNvSpPr>
          <p:nvPr/>
        </p:nvSpPr>
        <p:spPr bwMode="auto">
          <a:xfrm>
            <a:off x="395288" y="333375"/>
            <a:ext cx="8353425" cy="6264275"/>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57349" name="Picture 5">
            <a:extLst>
              <a:ext uri="{FF2B5EF4-FFF2-40B4-BE49-F238E27FC236}">
                <a16:creationId xmlns:a16="http://schemas.microsoft.com/office/drawing/2014/main" id="{8B6D7026-9A58-208D-AD0D-7B49A9871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57350" name="Picture 6">
            <a:extLst>
              <a:ext uri="{FF2B5EF4-FFF2-40B4-BE49-F238E27FC236}">
                <a16:creationId xmlns:a16="http://schemas.microsoft.com/office/drawing/2014/main" id="{1C1CEA3E-0BD8-59A3-F5E6-57A3F505A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268413"/>
            <a:ext cx="6985000" cy="5232400"/>
          </a:xfrm>
          <a:prstGeom prst="rect">
            <a:avLst/>
          </a:prstGeom>
          <a:noFill/>
          <a:extLst>
            <a:ext uri="{909E8E84-426E-40DD-AFC4-6F175D3DCCD1}">
              <a14:hiddenFill xmlns:a14="http://schemas.microsoft.com/office/drawing/2010/main">
                <a:solidFill>
                  <a:srgbClr val="FFFFFF"/>
                </a:solidFill>
              </a14:hiddenFill>
            </a:ext>
          </a:extLst>
        </p:spPr>
      </p:pic>
      <p:sp>
        <p:nvSpPr>
          <p:cNvPr id="57351" name="Rectangle 7">
            <a:extLst>
              <a:ext uri="{FF2B5EF4-FFF2-40B4-BE49-F238E27FC236}">
                <a16:creationId xmlns:a16="http://schemas.microsoft.com/office/drawing/2014/main" id="{2945A445-5BED-5FC2-394E-A1E64DD21954}"/>
              </a:ext>
            </a:extLst>
          </p:cNvPr>
          <p:cNvSpPr>
            <a:spLocks noChangeArrowheads="1"/>
          </p:cNvSpPr>
          <p:nvPr/>
        </p:nvSpPr>
        <p:spPr bwMode="auto">
          <a:xfrm>
            <a:off x="684213" y="620713"/>
            <a:ext cx="712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fr-FR" sz="2000" b="1">
                <a:latin typeface="Papyrus" panose="03070502060502030205" pitchFamily="66" charset="0"/>
              </a:rPr>
              <a:t>Création d’une cassette vidéo sur « Contrexéville Rétro » </a:t>
            </a:r>
          </a:p>
        </p:txBody>
      </p:sp>
    </p:spTree>
  </p:cSld>
  <p:clrMapOvr>
    <a:masterClrMapping/>
  </p:clrMapOvr>
  <p:transition advTm="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arn(outVertical)">
                                      <p:cBhvr>
                                        <p:cTn id="7"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a:extLst>
              <a:ext uri="{FF2B5EF4-FFF2-40B4-BE49-F238E27FC236}">
                <a16:creationId xmlns:a16="http://schemas.microsoft.com/office/drawing/2014/main" id="{2A4B4FCA-2328-44C9-FB9E-2D0963C77E38}"/>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58373" name="Picture 5">
            <a:extLst>
              <a:ext uri="{FF2B5EF4-FFF2-40B4-BE49-F238E27FC236}">
                <a16:creationId xmlns:a16="http://schemas.microsoft.com/office/drawing/2014/main" id="{0D07ED54-DD2F-F97C-AB13-414E46C3A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a:extLst>
              <a:ext uri="{FF2B5EF4-FFF2-40B4-BE49-F238E27FC236}">
                <a16:creationId xmlns:a16="http://schemas.microsoft.com/office/drawing/2014/main" id="{4B64215E-F1CA-B17D-0599-2EF2B5458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1412875"/>
            <a:ext cx="6696075" cy="5014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arn(outVertical)">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a:extLst>
              <a:ext uri="{FF2B5EF4-FFF2-40B4-BE49-F238E27FC236}">
                <a16:creationId xmlns:a16="http://schemas.microsoft.com/office/drawing/2014/main" id="{C758ABB5-0187-E947-4E7A-38D2B1E0F400}"/>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61445" name="Picture 5">
            <a:extLst>
              <a:ext uri="{FF2B5EF4-FFF2-40B4-BE49-F238E27FC236}">
                <a16:creationId xmlns:a16="http://schemas.microsoft.com/office/drawing/2014/main" id="{16E54D8C-7FCA-46A7-8B1D-24F22F7BD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61448" name="Picture 8">
            <a:extLst>
              <a:ext uri="{FF2B5EF4-FFF2-40B4-BE49-F238E27FC236}">
                <a16:creationId xmlns:a16="http://schemas.microsoft.com/office/drawing/2014/main" id="{BFA4B023-AD49-E497-61A4-E8AA52434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6250"/>
            <a:ext cx="5399087" cy="6121400"/>
          </a:xfrm>
          <a:prstGeom prst="rect">
            <a:avLst/>
          </a:prstGeom>
          <a:noFill/>
          <a:extLst>
            <a:ext uri="{909E8E84-426E-40DD-AFC4-6F175D3DCCD1}">
              <a14:hiddenFill xmlns:a14="http://schemas.microsoft.com/office/drawing/2010/main">
                <a:solidFill>
                  <a:srgbClr val="FFFFFF"/>
                </a:solidFill>
              </a14:hiddenFill>
            </a:ext>
          </a:extLst>
        </p:spPr>
      </p:pic>
      <p:pic>
        <p:nvPicPr>
          <p:cNvPr id="61449" name="Picture 9">
            <a:extLst>
              <a:ext uri="{FF2B5EF4-FFF2-40B4-BE49-F238E27FC236}">
                <a16:creationId xmlns:a16="http://schemas.microsoft.com/office/drawing/2014/main" id="{09030B36-6F14-DE30-60D9-879E4DFFF3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916113"/>
            <a:ext cx="259238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FF99FF"/>
                </a:solidFill>
                <a:miter lim="800000"/>
                <a:headEnd/>
                <a:tailEnd/>
              </a14:hiddenLine>
            </a:ext>
          </a:extLst>
        </p:spPr>
      </p:pic>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barn(outVertical)">
                                      <p:cBhvr>
                                        <p:cTn id="7"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a:extLst>
              <a:ext uri="{FF2B5EF4-FFF2-40B4-BE49-F238E27FC236}">
                <a16:creationId xmlns:a16="http://schemas.microsoft.com/office/drawing/2014/main" id="{8A6906DA-D813-F64B-8F06-AF179DF003E9}"/>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80907" name="Picture 11">
            <a:extLst>
              <a:ext uri="{FF2B5EF4-FFF2-40B4-BE49-F238E27FC236}">
                <a16:creationId xmlns:a16="http://schemas.microsoft.com/office/drawing/2014/main" id="{26DF1691-2EF6-62CA-21BB-1F118D0CC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87350"/>
            <a:ext cx="8207375" cy="6202363"/>
          </a:xfrm>
          <a:prstGeom prst="rect">
            <a:avLst/>
          </a:prstGeom>
          <a:noFill/>
          <a:extLst>
            <a:ext uri="{909E8E84-426E-40DD-AFC4-6F175D3DCCD1}">
              <a14:hiddenFill xmlns:a14="http://schemas.microsoft.com/office/drawing/2010/main">
                <a:solidFill>
                  <a:srgbClr val="FFFFFF"/>
                </a:solidFill>
              </a14:hiddenFill>
            </a:ext>
          </a:extLst>
        </p:spPr>
      </p:pic>
      <p:sp>
        <p:nvSpPr>
          <p:cNvPr id="80908" name="WordArt 12">
            <a:extLst>
              <a:ext uri="{FF2B5EF4-FFF2-40B4-BE49-F238E27FC236}">
                <a16:creationId xmlns:a16="http://schemas.microsoft.com/office/drawing/2014/main" id="{848F521D-4C48-C06E-6765-635CC89080E6}"/>
              </a:ext>
            </a:extLst>
          </p:cNvPr>
          <p:cNvSpPr>
            <a:spLocks noChangeArrowheads="1" noChangeShapeType="1" noTextEdit="1"/>
          </p:cNvSpPr>
          <p:nvPr/>
        </p:nvSpPr>
        <p:spPr bwMode="auto">
          <a:xfrm>
            <a:off x="611188" y="4652963"/>
            <a:ext cx="4752975" cy="1655762"/>
          </a:xfrm>
          <a:prstGeom prst="rect">
            <a:avLst/>
          </a:prstGeom>
        </p:spPr>
        <p:txBody>
          <a:bodyPr wrap="none" fromWordArt="1">
            <a:prstTxWarp prst="textFadeUp">
              <a:avLst>
                <a:gd name="adj" fmla="val 9991"/>
              </a:avLst>
            </a:prstTxWarp>
          </a:bodyPr>
          <a:lstStyle/>
          <a:p>
            <a:pPr algn="ctr"/>
            <a:r>
              <a:rPr lang="fr-FR" sz="5400" kern="10">
                <a:ln w="38100">
                  <a:solidFill>
                    <a:srgbClr val="FF0000"/>
                  </a:solidFill>
                  <a:round/>
                  <a:headEnd/>
                  <a:tailEnd/>
                </a:ln>
                <a:solidFill>
                  <a:schemeClr val="accent2"/>
                </a:solidFill>
                <a:effectLst>
                  <a:outerShdw dist="35921" dir="2700000" sy="50000" rotWithShape="0">
                    <a:srgbClr val="FF0000">
                      <a:alpha val="70000"/>
                    </a:srgbClr>
                  </a:outerShdw>
                </a:effectLst>
                <a:latin typeface="Comic Sans MS" panose="030F0702030302020204" pitchFamily="66" charset="0"/>
              </a:rPr>
              <a:t>Son et lumière à</a:t>
            </a:r>
          </a:p>
          <a:p>
            <a:pPr algn="ctr"/>
            <a:r>
              <a:rPr lang="fr-FR" sz="5400" kern="10">
                <a:ln w="38100">
                  <a:solidFill>
                    <a:srgbClr val="FF0000"/>
                  </a:solidFill>
                  <a:round/>
                  <a:headEnd/>
                  <a:tailEnd/>
                </a:ln>
                <a:solidFill>
                  <a:schemeClr val="accent2"/>
                </a:solidFill>
                <a:effectLst>
                  <a:outerShdw dist="35921" dir="2700000" sy="50000" rotWithShape="0">
                    <a:srgbClr val="FF0000">
                      <a:alpha val="70000"/>
                    </a:srgbClr>
                  </a:outerShdw>
                </a:effectLst>
                <a:latin typeface="Comic Sans MS" panose="030F0702030302020204" pitchFamily="66" charset="0"/>
              </a:rPr>
              <a:t>l'EGLISE St EPVRE</a:t>
            </a:r>
          </a:p>
        </p:txBody>
      </p:sp>
      <p:pic>
        <p:nvPicPr>
          <p:cNvPr id="80909" name="Picture 13">
            <a:extLst>
              <a:ext uri="{FF2B5EF4-FFF2-40B4-BE49-F238E27FC236}">
                <a16:creationId xmlns:a16="http://schemas.microsoft.com/office/drawing/2014/main" id="{768F57B5-A829-EBD0-BBD4-0B7FD891A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grpSp>
        <p:nvGrpSpPr>
          <p:cNvPr id="80910" name="Group 14">
            <a:extLst>
              <a:ext uri="{FF2B5EF4-FFF2-40B4-BE49-F238E27FC236}">
                <a16:creationId xmlns:a16="http://schemas.microsoft.com/office/drawing/2014/main" id="{B5CDF22E-3B53-B796-A915-F3F9A8D8F015}"/>
              </a:ext>
            </a:extLst>
          </p:cNvPr>
          <p:cNvGrpSpPr>
            <a:grpSpLocks/>
          </p:cNvGrpSpPr>
          <p:nvPr/>
        </p:nvGrpSpPr>
        <p:grpSpPr bwMode="auto">
          <a:xfrm>
            <a:off x="0" y="0"/>
            <a:ext cx="1403350" cy="627063"/>
            <a:chOff x="0" y="0"/>
            <a:chExt cx="884" cy="395"/>
          </a:xfrm>
        </p:grpSpPr>
        <p:pic>
          <p:nvPicPr>
            <p:cNvPr id="80911" name="Picture 15">
              <a:extLst>
                <a:ext uri="{FF2B5EF4-FFF2-40B4-BE49-F238E27FC236}">
                  <a16:creationId xmlns:a16="http://schemas.microsoft.com/office/drawing/2014/main" id="{A49C3454-E26D-C882-5EB5-AA68EF878D5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9" cy="343"/>
            </a:xfrm>
            <a:prstGeom prst="rect">
              <a:avLst/>
            </a:prstGeom>
            <a:noFill/>
            <a:extLst>
              <a:ext uri="{909E8E84-426E-40DD-AFC4-6F175D3DCCD1}">
                <a14:hiddenFill xmlns:a14="http://schemas.microsoft.com/office/drawing/2010/main">
                  <a:solidFill>
                    <a:srgbClr val="FFFFFF"/>
                  </a:solidFill>
                </a14:hiddenFill>
              </a:ext>
            </a:extLst>
          </p:spPr>
        </p:pic>
        <p:sp>
          <p:nvSpPr>
            <p:cNvPr id="80912" name="Rectangle 16">
              <a:extLst>
                <a:ext uri="{FF2B5EF4-FFF2-40B4-BE49-F238E27FC236}">
                  <a16:creationId xmlns:a16="http://schemas.microsoft.com/office/drawing/2014/main" id="{B29AF729-2104-B308-FED5-C92756AE421D}"/>
                </a:ext>
              </a:extLst>
            </p:cNvPr>
            <p:cNvSpPr>
              <a:spLocks noChangeArrowheads="1"/>
            </p:cNvSpPr>
            <p:nvPr/>
          </p:nvSpPr>
          <p:spPr bwMode="auto">
            <a:xfrm>
              <a:off x="476" y="0"/>
              <a:ext cx="408" cy="39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p>
            <a:p>
              <a:pPr algn="ctr"/>
              <a:endParaRPr lang="fr-FR" altLang="fr-FR"/>
            </a:p>
          </p:txBody>
        </p:sp>
        <p:sp>
          <p:nvSpPr>
            <p:cNvPr id="80913" name="WordArt 17">
              <a:extLst>
                <a:ext uri="{FF2B5EF4-FFF2-40B4-BE49-F238E27FC236}">
                  <a16:creationId xmlns:a16="http://schemas.microsoft.com/office/drawing/2014/main" id="{4C6D39FD-7FD8-8A75-60E4-FF19058DE9D1}"/>
                </a:ext>
              </a:extLst>
            </p:cNvPr>
            <p:cNvSpPr>
              <a:spLocks noChangeArrowheads="1" noChangeShapeType="1" noTextEdit="1"/>
            </p:cNvSpPr>
            <p:nvPr/>
          </p:nvSpPr>
          <p:spPr bwMode="auto">
            <a:xfrm>
              <a:off x="476" y="119"/>
              <a:ext cx="362" cy="228"/>
            </a:xfrm>
            <a:prstGeom prst="rect">
              <a:avLst/>
            </a:prstGeom>
          </p:spPr>
          <p:txBody>
            <a:bodyPr wrap="none" fromWordArt="1">
              <a:prstTxWarp prst="textPlain">
                <a:avLst>
                  <a:gd name="adj" fmla="val 50000"/>
                </a:avLst>
              </a:prstTxWarp>
            </a:bodyPr>
            <a:lstStyle/>
            <a:p>
              <a:pPr algn="ctr"/>
              <a:r>
                <a:rPr lang="fr-FR" sz="3600" i="1" kern="10">
                  <a:ln w="9525">
                    <a:solidFill>
                      <a:srgbClr val="0000FF"/>
                    </a:solidFill>
                    <a:round/>
                    <a:headEnd/>
                    <a:tailEnd/>
                  </a:ln>
                  <a:blipFill dpi="0" rotWithShape="1">
                    <a:blip r:embed="rId5"/>
                    <a:srcRect/>
                    <a:stretch>
                      <a:fillRect/>
                    </a:stretch>
                  </a:blipFill>
                  <a:effectLst>
                    <a:outerShdw dist="35921" dir="2700000" algn="ctr" rotWithShape="0">
                      <a:srgbClr val="808080">
                        <a:alpha val="80000"/>
                      </a:srgbClr>
                    </a:outerShdw>
                  </a:effectLst>
                  <a:latin typeface="Papyrus" panose="03070502060502030205" pitchFamily="66" charset="0"/>
                </a:rPr>
                <a:t>M.C.L </a:t>
              </a:r>
            </a:p>
          </p:txBody>
        </p:sp>
      </p:grpSp>
    </p:spTree>
  </p:cSld>
  <p:clrMapOvr>
    <a:masterClrMapping/>
  </p:clrMapOvr>
  <p:transition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barn(outVertical)">
                                      <p:cBhvr>
                                        <p:cTn id="7"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a:extLst>
              <a:ext uri="{FF2B5EF4-FFF2-40B4-BE49-F238E27FC236}">
                <a16:creationId xmlns:a16="http://schemas.microsoft.com/office/drawing/2014/main" id="{0B497587-EF10-14EB-4926-AB4ACD41B596}"/>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81931" name="Picture 11">
            <a:extLst>
              <a:ext uri="{FF2B5EF4-FFF2-40B4-BE49-F238E27FC236}">
                <a16:creationId xmlns:a16="http://schemas.microsoft.com/office/drawing/2014/main" id="{29557804-823F-87CE-A568-7CDFE31F4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04813"/>
            <a:ext cx="6624637" cy="4962525"/>
          </a:xfrm>
          <a:prstGeom prst="rect">
            <a:avLst/>
          </a:prstGeom>
          <a:noFill/>
          <a:extLst>
            <a:ext uri="{909E8E84-426E-40DD-AFC4-6F175D3DCCD1}">
              <a14:hiddenFill xmlns:a14="http://schemas.microsoft.com/office/drawing/2010/main">
                <a:solidFill>
                  <a:srgbClr val="FFFFFF"/>
                </a:solidFill>
              </a14:hiddenFill>
            </a:ext>
          </a:extLst>
        </p:spPr>
      </p:pic>
      <p:sp>
        <p:nvSpPr>
          <p:cNvPr id="81932" name="WordArt 12">
            <a:extLst>
              <a:ext uri="{FF2B5EF4-FFF2-40B4-BE49-F238E27FC236}">
                <a16:creationId xmlns:a16="http://schemas.microsoft.com/office/drawing/2014/main" id="{816937E5-6B31-32A5-4F18-426048E5266A}"/>
              </a:ext>
            </a:extLst>
          </p:cNvPr>
          <p:cNvSpPr>
            <a:spLocks noChangeArrowheads="1" noChangeShapeType="1" noTextEdit="1"/>
          </p:cNvSpPr>
          <p:nvPr/>
        </p:nvSpPr>
        <p:spPr bwMode="auto">
          <a:xfrm>
            <a:off x="468313" y="5589588"/>
            <a:ext cx="8135937" cy="792162"/>
          </a:xfrm>
          <a:prstGeom prst="rect">
            <a:avLst/>
          </a:prstGeom>
        </p:spPr>
        <p:txBody>
          <a:bodyPr wrap="none" fromWordArt="1">
            <a:prstTxWarp prst="textFadeUp">
              <a:avLst>
                <a:gd name="adj" fmla="val 9991"/>
              </a:avLst>
            </a:prstTxWarp>
          </a:bodyPr>
          <a:lstStyle/>
          <a:p>
            <a:pPr algn="ctr"/>
            <a:r>
              <a:rPr lang="fr-FR" sz="5400" kern="10">
                <a:ln w="38100">
                  <a:solidFill>
                    <a:srgbClr val="FF0000"/>
                  </a:solidFill>
                  <a:round/>
                  <a:headEnd/>
                  <a:tailEnd/>
                </a:ln>
                <a:solidFill>
                  <a:schemeClr val="accent2"/>
                </a:solidFill>
                <a:effectLst>
                  <a:outerShdw dist="35921" dir="2700000" sy="50000" rotWithShape="0">
                    <a:srgbClr val="FF0000">
                      <a:alpha val="70000"/>
                    </a:srgbClr>
                  </a:outerShdw>
                </a:effectLst>
                <a:latin typeface="Comic Sans MS" panose="030F0702030302020204" pitchFamily="66" charset="0"/>
              </a:rPr>
              <a:t>Son et lumière à l'EGLISE St EPVRE</a:t>
            </a:r>
          </a:p>
        </p:txBody>
      </p:sp>
      <p:pic>
        <p:nvPicPr>
          <p:cNvPr id="81933" name="Picture 13">
            <a:extLst>
              <a:ext uri="{FF2B5EF4-FFF2-40B4-BE49-F238E27FC236}">
                <a16:creationId xmlns:a16="http://schemas.microsoft.com/office/drawing/2014/main" id="{96FA2423-914C-DD54-976E-A16066D97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grpSp>
        <p:nvGrpSpPr>
          <p:cNvPr id="81934" name="Group 14">
            <a:extLst>
              <a:ext uri="{FF2B5EF4-FFF2-40B4-BE49-F238E27FC236}">
                <a16:creationId xmlns:a16="http://schemas.microsoft.com/office/drawing/2014/main" id="{93CC0D61-5397-1C61-2630-E8D2ADE682DF}"/>
              </a:ext>
            </a:extLst>
          </p:cNvPr>
          <p:cNvGrpSpPr>
            <a:grpSpLocks/>
          </p:cNvGrpSpPr>
          <p:nvPr/>
        </p:nvGrpSpPr>
        <p:grpSpPr bwMode="auto">
          <a:xfrm>
            <a:off x="0" y="0"/>
            <a:ext cx="1403350" cy="627063"/>
            <a:chOff x="0" y="0"/>
            <a:chExt cx="884" cy="395"/>
          </a:xfrm>
        </p:grpSpPr>
        <p:pic>
          <p:nvPicPr>
            <p:cNvPr id="81935" name="Picture 15">
              <a:extLst>
                <a:ext uri="{FF2B5EF4-FFF2-40B4-BE49-F238E27FC236}">
                  <a16:creationId xmlns:a16="http://schemas.microsoft.com/office/drawing/2014/main" id="{C2478125-94CB-2652-8649-561329EF5F2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9" cy="343"/>
            </a:xfrm>
            <a:prstGeom prst="rect">
              <a:avLst/>
            </a:prstGeom>
            <a:noFill/>
            <a:extLst>
              <a:ext uri="{909E8E84-426E-40DD-AFC4-6F175D3DCCD1}">
                <a14:hiddenFill xmlns:a14="http://schemas.microsoft.com/office/drawing/2010/main">
                  <a:solidFill>
                    <a:srgbClr val="FFFFFF"/>
                  </a:solidFill>
                </a14:hiddenFill>
              </a:ext>
            </a:extLst>
          </p:spPr>
        </p:pic>
        <p:sp>
          <p:nvSpPr>
            <p:cNvPr id="81936" name="Rectangle 16">
              <a:extLst>
                <a:ext uri="{FF2B5EF4-FFF2-40B4-BE49-F238E27FC236}">
                  <a16:creationId xmlns:a16="http://schemas.microsoft.com/office/drawing/2014/main" id="{194EC915-ADEC-BF6C-79BE-16506F391157}"/>
                </a:ext>
              </a:extLst>
            </p:cNvPr>
            <p:cNvSpPr>
              <a:spLocks noChangeArrowheads="1"/>
            </p:cNvSpPr>
            <p:nvPr/>
          </p:nvSpPr>
          <p:spPr bwMode="auto">
            <a:xfrm>
              <a:off x="476" y="0"/>
              <a:ext cx="408" cy="39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p>
            <a:p>
              <a:pPr algn="ctr"/>
              <a:endParaRPr lang="fr-FR" altLang="fr-FR"/>
            </a:p>
          </p:txBody>
        </p:sp>
        <p:sp>
          <p:nvSpPr>
            <p:cNvPr id="81937" name="WordArt 17">
              <a:extLst>
                <a:ext uri="{FF2B5EF4-FFF2-40B4-BE49-F238E27FC236}">
                  <a16:creationId xmlns:a16="http://schemas.microsoft.com/office/drawing/2014/main" id="{6DCF6EA8-A04B-32CE-F5AA-44B739FAF76F}"/>
                </a:ext>
              </a:extLst>
            </p:cNvPr>
            <p:cNvSpPr>
              <a:spLocks noChangeArrowheads="1" noChangeShapeType="1" noTextEdit="1"/>
            </p:cNvSpPr>
            <p:nvPr/>
          </p:nvSpPr>
          <p:spPr bwMode="auto">
            <a:xfrm>
              <a:off x="476" y="119"/>
              <a:ext cx="362" cy="228"/>
            </a:xfrm>
            <a:prstGeom prst="rect">
              <a:avLst/>
            </a:prstGeom>
          </p:spPr>
          <p:txBody>
            <a:bodyPr wrap="none" fromWordArt="1">
              <a:prstTxWarp prst="textPlain">
                <a:avLst>
                  <a:gd name="adj" fmla="val 50000"/>
                </a:avLst>
              </a:prstTxWarp>
            </a:bodyPr>
            <a:lstStyle/>
            <a:p>
              <a:pPr algn="ctr"/>
              <a:r>
                <a:rPr lang="fr-FR" sz="3600" i="1" kern="10">
                  <a:ln w="9525">
                    <a:solidFill>
                      <a:srgbClr val="0000FF"/>
                    </a:solidFill>
                    <a:round/>
                    <a:headEnd/>
                    <a:tailEnd/>
                  </a:ln>
                  <a:blipFill dpi="0" rotWithShape="1">
                    <a:blip r:embed="rId5"/>
                    <a:srcRect/>
                    <a:stretch>
                      <a:fillRect/>
                    </a:stretch>
                  </a:blipFill>
                  <a:effectLst>
                    <a:outerShdw dist="35921" dir="2700000" algn="ctr" rotWithShape="0">
                      <a:srgbClr val="808080">
                        <a:alpha val="80000"/>
                      </a:srgbClr>
                    </a:outerShdw>
                  </a:effectLst>
                  <a:latin typeface="Papyrus" panose="03070502060502030205" pitchFamily="66" charset="0"/>
                </a:rPr>
                <a:t>M.C.L </a:t>
              </a:r>
            </a:p>
          </p:txBody>
        </p:sp>
      </p:grpSp>
    </p:spTree>
  </p:cSld>
  <p:clrMapOvr>
    <a:masterClrMapping/>
  </p:clrMapOvr>
  <p:transition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barn(outVertical)">
                                      <p:cBhvr>
                                        <p:cTn id="7"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9" name="Rectangle 15">
            <a:extLst>
              <a:ext uri="{FF2B5EF4-FFF2-40B4-BE49-F238E27FC236}">
                <a16:creationId xmlns:a16="http://schemas.microsoft.com/office/drawing/2014/main" id="{C726B4B4-2EF8-4E23-670F-4642DBE3EB34}"/>
              </a:ext>
            </a:extLst>
          </p:cNvPr>
          <p:cNvSpPr>
            <a:spLocks noChangeArrowheads="1"/>
          </p:cNvSpPr>
          <p:nvPr/>
        </p:nvSpPr>
        <p:spPr bwMode="auto">
          <a:xfrm>
            <a:off x="2555875" y="765175"/>
            <a:ext cx="445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a:latin typeface="Papyrus" panose="03070502060502030205" pitchFamily="66" charset="0"/>
              </a:rPr>
              <a:t>Un numéro  du bulletin Gunderic</a:t>
            </a:r>
          </a:p>
        </p:txBody>
      </p:sp>
      <p:pic>
        <p:nvPicPr>
          <p:cNvPr id="6160" name="Picture 16">
            <a:extLst>
              <a:ext uri="{FF2B5EF4-FFF2-40B4-BE49-F238E27FC236}">
                <a16:creationId xmlns:a16="http://schemas.microsoft.com/office/drawing/2014/main" id="{61DCA3F9-EE46-A212-6B1D-1359D70CF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393825"/>
            <a:ext cx="7200900" cy="4987925"/>
          </a:xfrm>
          <a:prstGeom prst="rect">
            <a:avLst/>
          </a:prstGeom>
          <a:noFill/>
          <a:extLst>
            <a:ext uri="{909E8E84-426E-40DD-AFC4-6F175D3DCCD1}">
              <a14:hiddenFill xmlns:a14="http://schemas.microsoft.com/office/drawing/2010/main">
                <a:solidFill>
                  <a:srgbClr val="FFFFFF"/>
                </a:solidFill>
              </a14:hiddenFill>
            </a:ext>
          </a:extLst>
        </p:spPr>
      </p:pic>
      <p:sp>
        <p:nvSpPr>
          <p:cNvPr id="6161" name="Rectangle 17">
            <a:extLst>
              <a:ext uri="{FF2B5EF4-FFF2-40B4-BE49-F238E27FC236}">
                <a16:creationId xmlns:a16="http://schemas.microsoft.com/office/drawing/2014/main" id="{E6D49D57-CE17-3C5C-4215-FB73C5B78C4B}"/>
              </a:ext>
            </a:extLst>
          </p:cNvPr>
          <p:cNvSpPr>
            <a:spLocks noChangeArrowheads="1"/>
          </p:cNvSpPr>
          <p:nvPr/>
        </p:nvSpPr>
        <p:spPr bwMode="auto">
          <a:xfrm>
            <a:off x="611188" y="549275"/>
            <a:ext cx="7993062" cy="6048375"/>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6162" name="Picture 18">
            <a:extLst>
              <a:ext uri="{FF2B5EF4-FFF2-40B4-BE49-F238E27FC236}">
                <a16:creationId xmlns:a16="http://schemas.microsoft.com/office/drawing/2014/main" id="{2448BEFF-8E64-40FF-C91B-151B2C2F6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388" y="188913"/>
            <a:ext cx="1852612" cy="1212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6161"/>
                                        </p:tgtEl>
                                        <p:attrNameLst>
                                          <p:attrName>style.visibility</p:attrName>
                                        </p:attrNameLst>
                                      </p:cBhvr>
                                      <p:to>
                                        <p:strVal val="visible"/>
                                      </p:to>
                                    </p:set>
                                    <p:animEffect transition="in" filter="barn(outVertical)">
                                      <p:cBhvr>
                                        <p:cTn id="7" dur="500"/>
                                        <p:tgtEl>
                                          <p:spTgt spid="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a:extLst>
              <a:ext uri="{FF2B5EF4-FFF2-40B4-BE49-F238E27FC236}">
                <a16:creationId xmlns:a16="http://schemas.microsoft.com/office/drawing/2014/main" id="{916EB361-A9AC-A292-ED0D-6D3A5C7EB893}"/>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90117" name="Picture 5">
            <a:extLst>
              <a:ext uri="{FF2B5EF4-FFF2-40B4-BE49-F238E27FC236}">
                <a16:creationId xmlns:a16="http://schemas.microsoft.com/office/drawing/2014/main" id="{F70BAA11-67DB-C11E-E460-9BE2C733D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sp>
        <p:nvSpPr>
          <p:cNvPr id="90119" name="WordArt 7">
            <a:extLst>
              <a:ext uri="{FF2B5EF4-FFF2-40B4-BE49-F238E27FC236}">
                <a16:creationId xmlns:a16="http://schemas.microsoft.com/office/drawing/2014/main" id="{C4B909C9-386D-0CFE-1D93-436BF2DC11C7}"/>
              </a:ext>
            </a:extLst>
          </p:cNvPr>
          <p:cNvSpPr>
            <a:spLocks noChangeArrowheads="1" noChangeShapeType="1" noTextEdit="1"/>
          </p:cNvSpPr>
          <p:nvPr/>
        </p:nvSpPr>
        <p:spPr bwMode="auto">
          <a:xfrm>
            <a:off x="827088" y="549275"/>
            <a:ext cx="6408737" cy="792163"/>
          </a:xfrm>
          <a:prstGeom prst="rect">
            <a:avLst/>
          </a:prstGeom>
        </p:spPr>
        <p:txBody>
          <a:bodyPr wrap="none" fromWordArt="1">
            <a:prstTxWarp prst="textFadeUp">
              <a:avLst>
                <a:gd name="adj" fmla="val 9991"/>
              </a:avLst>
            </a:prstTxWarp>
          </a:bodyPr>
          <a:lstStyle/>
          <a:p>
            <a:pPr algn="ctr"/>
            <a:r>
              <a:rPr lang="fr-FR" sz="4000" kern="10">
                <a:ln w="9525">
                  <a:solidFill>
                    <a:srgbClr val="3366FF"/>
                  </a:solidFill>
                  <a:round/>
                  <a:headEnd/>
                  <a:tailEnd/>
                </a:ln>
                <a:blipFill dpi="0" rotWithShape="1">
                  <a:blip r:embed="rId3"/>
                  <a:srcRect/>
                  <a:stretch>
                    <a:fillRect/>
                  </a:stretch>
                </a:blipFill>
                <a:effectLst>
                  <a:prstShdw prst="shdw17" dist="17961" dir="2700000">
                    <a:srgbClr val="3366FF">
                      <a:gamma/>
                      <a:shade val="60000"/>
                      <a:invGamma/>
                    </a:srgbClr>
                  </a:prstShdw>
                </a:effectLst>
                <a:latin typeface="Papyrus" panose="03070502060502030205" pitchFamily="66" charset="0"/>
              </a:rPr>
              <a:t>Adhésion au Cercle d'Etudes Locales</a:t>
            </a:r>
          </a:p>
        </p:txBody>
      </p:sp>
      <p:sp>
        <p:nvSpPr>
          <p:cNvPr id="90120" name="Rectangle 8">
            <a:extLst>
              <a:ext uri="{FF2B5EF4-FFF2-40B4-BE49-F238E27FC236}">
                <a16:creationId xmlns:a16="http://schemas.microsoft.com/office/drawing/2014/main" id="{61199E0E-BA9C-E8E3-36F8-2174859C87AE}"/>
              </a:ext>
            </a:extLst>
          </p:cNvPr>
          <p:cNvSpPr>
            <a:spLocks noChangeArrowheads="1"/>
          </p:cNvSpPr>
          <p:nvPr/>
        </p:nvSpPr>
        <p:spPr bwMode="auto">
          <a:xfrm>
            <a:off x="468313" y="1700213"/>
            <a:ext cx="8207375" cy="486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b="1">
                <a:solidFill>
                  <a:srgbClr val="FFFF00"/>
                </a:solidFill>
              </a:rPr>
              <a:t>ADHÉSION  MEMBRE  ACTIF 2007 </a:t>
            </a:r>
          </a:p>
          <a:p>
            <a:r>
              <a:rPr lang="fr-FR" altLang="fr-FR" sz="1600" b="1">
                <a:solidFill>
                  <a:srgbClr val="FFFF00"/>
                </a:solidFill>
              </a:rPr>
              <a:t>  </a:t>
            </a:r>
          </a:p>
          <a:p>
            <a:r>
              <a:rPr lang="fr-FR" altLang="fr-FR" sz="1600" b="1">
                <a:solidFill>
                  <a:srgbClr val="FFFF00"/>
                </a:solidFill>
              </a:rPr>
              <a:t>         - 24 €uros, pour les personnes en activité</a:t>
            </a:r>
          </a:p>
          <a:p>
            <a:r>
              <a:rPr lang="fr-FR" altLang="fr-FR" sz="1600" b="1">
                <a:solidFill>
                  <a:srgbClr val="FFFF00"/>
                </a:solidFill>
              </a:rPr>
              <a:t>         - 18 €uros, pour : les retraités, les - 16ans, ou seconds membres de la famille.</a:t>
            </a:r>
          </a:p>
          <a:p>
            <a:r>
              <a:rPr lang="fr-FR" altLang="fr-FR" sz="1200">
                <a:solidFill>
                  <a:schemeClr val="bg1"/>
                </a:solidFill>
              </a:rPr>
              <a:t>	  </a:t>
            </a:r>
          </a:p>
          <a:p>
            <a:r>
              <a:rPr lang="fr-FR" altLang="fr-FR" sz="1400" b="1" u="sng">
                <a:solidFill>
                  <a:schemeClr val="bg1"/>
                </a:solidFill>
              </a:rPr>
              <a:t>L’adhésion comprend</a:t>
            </a:r>
            <a:r>
              <a:rPr lang="fr-FR" altLang="fr-FR" sz="1400" b="1">
                <a:solidFill>
                  <a:schemeClr val="bg1"/>
                </a:solidFill>
              </a:rPr>
              <a:t> :   </a:t>
            </a:r>
          </a:p>
          <a:p>
            <a:r>
              <a:rPr lang="fr-FR" altLang="fr-FR" sz="1400" b="1">
                <a:solidFill>
                  <a:schemeClr val="bg1"/>
                </a:solidFill>
              </a:rPr>
              <a:t>- L’abonnement à Gunderic (6 numéros à 13 €)</a:t>
            </a:r>
          </a:p>
          <a:p>
            <a:r>
              <a:rPr lang="fr-FR" altLang="fr-FR" sz="1400" b="1">
                <a:solidFill>
                  <a:schemeClr val="bg1"/>
                </a:solidFill>
              </a:rPr>
              <a:t>- Une assurance couvrant le membre pendant ses activités</a:t>
            </a:r>
          </a:p>
          <a:p>
            <a:r>
              <a:rPr lang="fr-FR" altLang="fr-FR" sz="1400" b="1">
                <a:solidFill>
                  <a:schemeClr val="bg1"/>
                </a:solidFill>
              </a:rPr>
              <a:t>- La possibilité d’assister aux 12 réunions mensuelles (vendredi)</a:t>
            </a:r>
          </a:p>
          <a:p>
            <a:r>
              <a:rPr lang="fr-FR" altLang="fr-FR" sz="1400" b="1">
                <a:solidFill>
                  <a:schemeClr val="bg1"/>
                </a:solidFill>
              </a:rPr>
              <a:t>- La possibilité de participer aux prospections sur le terrain</a:t>
            </a:r>
          </a:p>
          <a:p>
            <a:r>
              <a:rPr lang="fr-FR" altLang="fr-FR" sz="1400" b="1">
                <a:solidFill>
                  <a:schemeClr val="bg1"/>
                </a:solidFill>
              </a:rPr>
              <a:t>- La possibilité de participer aux différentes Manifestations de l’association</a:t>
            </a:r>
          </a:p>
          <a:p>
            <a:r>
              <a:rPr lang="fr-FR" altLang="fr-FR" sz="1400" b="1">
                <a:solidFill>
                  <a:schemeClr val="bg1"/>
                </a:solidFill>
              </a:rPr>
              <a:t>- Le compte rendu mensuel des réunions et les courriers divers</a:t>
            </a:r>
          </a:p>
          <a:p>
            <a:r>
              <a:rPr lang="fr-FR" altLang="fr-FR" sz="1400" b="1">
                <a:solidFill>
                  <a:schemeClr val="bg1"/>
                </a:solidFill>
              </a:rPr>
              <a:t>- La possibilité d’écrire des articles dans Gunderic</a:t>
            </a:r>
          </a:p>
          <a:p>
            <a:r>
              <a:rPr lang="fr-FR" altLang="fr-FR" sz="1400" b="1">
                <a:solidFill>
                  <a:schemeClr val="bg1"/>
                </a:solidFill>
              </a:rPr>
              <a:t>- La possibilité de travailler sur les objets archéologiques conservés au local</a:t>
            </a:r>
          </a:p>
          <a:p>
            <a:r>
              <a:rPr lang="fr-FR" altLang="fr-FR" sz="1400" b="1">
                <a:solidFill>
                  <a:schemeClr val="bg1"/>
                </a:solidFill>
              </a:rPr>
              <a:t>- La possibilité de travailler sur les dossiers et les ouvrages conservés au local</a:t>
            </a:r>
          </a:p>
          <a:p>
            <a:r>
              <a:rPr lang="fr-FR" altLang="fr-FR" sz="1400" b="1">
                <a:solidFill>
                  <a:schemeClr val="bg1"/>
                </a:solidFill>
              </a:rPr>
              <a:t>- Conformément aux statuts, se présenter au bureau directeur à l’Assemblée Générale annuelle</a:t>
            </a:r>
          </a:p>
          <a:p>
            <a:r>
              <a:rPr lang="fr-FR" altLang="fr-FR" sz="1400" b="1">
                <a:solidFill>
                  <a:schemeClr val="bg1"/>
                </a:solidFill>
              </a:rPr>
              <a:t>   du mois de mars qui se déroule tous les 2 ans</a:t>
            </a:r>
          </a:p>
          <a:p>
            <a:r>
              <a:rPr lang="fr-FR" altLang="fr-FR" sz="1400" b="1">
                <a:solidFill>
                  <a:schemeClr val="bg1"/>
                </a:solidFill>
              </a:rPr>
              <a:t>- Lors des réunions mensuelles, chaque membre peut prendre librement la parole</a:t>
            </a:r>
          </a:p>
          <a:p>
            <a:r>
              <a:rPr lang="fr-FR" altLang="fr-FR" sz="1400" b="1">
                <a:solidFill>
                  <a:schemeClr val="bg1"/>
                </a:solidFill>
              </a:rPr>
              <a:t>- Les adhérents ne sont pas contraints de participer aux activités et réunions de l’association </a:t>
            </a:r>
          </a:p>
          <a:p>
            <a:r>
              <a:rPr lang="fr-FR" altLang="fr-FR" sz="1400" b="1">
                <a:solidFill>
                  <a:schemeClr val="bg1"/>
                </a:solidFill>
              </a:rPr>
              <a:t>- Chacun peut adhérer à d’autres associations, prospecter, étudier et publier librement</a:t>
            </a:r>
          </a:p>
          <a:p>
            <a:r>
              <a:rPr lang="fr-FR" altLang="fr-FR" sz="1400" b="1">
                <a:solidFill>
                  <a:schemeClr val="bg1"/>
                </a:solidFill>
              </a:rPr>
              <a:t>- Nous excluons toutes discussions et professions de foi ou politique à l’intérieur de l’association</a:t>
            </a:r>
            <a:r>
              <a:rPr lang="fr-FR" altLang="fr-FR" sz="1200" b="1">
                <a:solidFill>
                  <a:schemeClr val="bg1"/>
                </a:solidFill>
              </a:rPr>
              <a:t>	</a:t>
            </a:r>
            <a:r>
              <a:rPr lang="fr-FR" altLang="fr-FR" sz="1200">
                <a:solidFill>
                  <a:schemeClr val="bg1"/>
                </a:solidFill>
              </a:rPr>
              <a:t>	</a:t>
            </a:r>
            <a:r>
              <a:rPr lang="fr-FR" altLang="fr-FR" sz="1200"/>
              <a:t>         </a:t>
            </a:r>
          </a:p>
        </p:txBody>
      </p:sp>
    </p:spTree>
  </p:cSld>
  <p:clrMapOvr>
    <a:masterClrMapping/>
  </p:clrMapOvr>
  <p:transition advTm="2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barn(outVertical)">
                                      <p:cBhvr>
                                        <p:cTn id="7" dur="500"/>
                                        <p:tgtEl>
                                          <p:spTgt spid="90116"/>
                                        </p:tgtEl>
                                      </p:cBhvr>
                                    </p:animEffect>
                                  </p:childTnLst>
                                </p:cTn>
                              </p:par>
                              <p:par>
                                <p:cTn id="8" presetID="42" presetClass="entr" presetSubtype="0" fill="hold" nodeType="withEffect">
                                  <p:stCondLst>
                                    <p:cond delay="0"/>
                                  </p:stCondLst>
                                  <p:childTnLst>
                                    <p:set>
                                      <p:cBhvr>
                                        <p:cTn id="9" dur="1" fill="hold">
                                          <p:stCondLst>
                                            <p:cond delay="0"/>
                                          </p:stCondLst>
                                        </p:cTn>
                                        <p:tgtEl>
                                          <p:spTgt spid="90119"/>
                                        </p:tgtEl>
                                        <p:attrNameLst>
                                          <p:attrName>style.visibility</p:attrName>
                                        </p:attrNameLst>
                                      </p:cBhvr>
                                      <p:to>
                                        <p:strVal val="visible"/>
                                      </p:to>
                                    </p:set>
                                    <p:animEffect transition="in" filter="fade">
                                      <p:cBhvr>
                                        <p:cTn id="10" dur="1000"/>
                                        <p:tgtEl>
                                          <p:spTgt spid="90119"/>
                                        </p:tgtEl>
                                      </p:cBhvr>
                                    </p:animEffect>
                                    <p:anim calcmode="lin" valueType="num">
                                      <p:cBhvr>
                                        <p:cTn id="11" dur="1000" fill="hold"/>
                                        <p:tgtEl>
                                          <p:spTgt spid="90119"/>
                                        </p:tgtEl>
                                        <p:attrNameLst>
                                          <p:attrName>ppt_x</p:attrName>
                                        </p:attrNameLst>
                                      </p:cBhvr>
                                      <p:tavLst>
                                        <p:tav tm="0">
                                          <p:val>
                                            <p:strVal val="#ppt_x"/>
                                          </p:val>
                                        </p:tav>
                                        <p:tav tm="100000">
                                          <p:val>
                                            <p:strVal val="#ppt_x"/>
                                          </p:val>
                                        </p:tav>
                                      </p:tavLst>
                                    </p:anim>
                                    <p:anim calcmode="lin" valueType="num">
                                      <p:cBhvr>
                                        <p:cTn id="12" dur="1000" fill="hold"/>
                                        <p:tgtEl>
                                          <p:spTgt spid="90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AutoShape 4">
            <a:extLst>
              <a:ext uri="{FF2B5EF4-FFF2-40B4-BE49-F238E27FC236}">
                <a16:creationId xmlns:a16="http://schemas.microsoft.com/office/drawing/2014/main" id="{A3C0A77D-D86A-1B00-E774-830F8E68F91E}"/>
              </a:ext>
            </a:extLst>
          </p:cNvPr>
          <p:cNvSpPr>
            <a:spLocks noChangeArrowheads="1"/>
          </p:cNvSpPr>
          <p:nvPr/>
        </p:nvSpPr>
        <p:spPr bwMode="auto">
          <a:xfrm>
            <a:off x="250825" y="549275"/>
            <a:ext cx="8497888" cy="5832475"/>
          </a:xfrm>
          <a:prstGeom prst="plaque">
            <a:avLst>
              <a:gd name="adj" fmla="val 14560"/>
            </a:avLst>
          </a:prstGeom>
          <a:noFill/>
          <a:ln w="5715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3493" name="WordArt 5">
            <a:extLst>
              <a:ext uri="{FF2B5EF4-FFF2-40B4-BE49-F238E27FC236}">
                <a16:creationId xmlns:a16="http://schemas.microsoft.com/office/drawing/2014/main" id="{81D9F9F4-DC14-E1A2-69CF-6B8E4457A7D6}"/>
              </a:ext>
            </a:extLst>
          </p:cNvPr>
          <p:cNvSpPr>
            <a:spLocks noChangeArrowheads="1" noChangeShapeType="1" noTextEdit="1"/>
          </p:cNvSpPr>
          <p:nvPr/>
        </p:nvSpPr>
        <p:spPr bwMode="auto">
          <a:xfrm>
            <a:off x="1619250" y="1341438"/>
            <a:ext cx="5688013" cy="4105275"/>
          </a:xfrm>
          <a:prstGeom prst="rect">
            <a:avLst/>
          </a:prstGeom>
        </p:spPr>
        <p:txBody>
          <a:bodyPr wrap="none" fromWordArt="1">
            <a:prstTxWarp prst="textPlain">
              <a:avLst>
                <a:gd name="adj" fmla="val 50000"/>
              </a:avLst>
            </a:prstTxWarp>
          </a:bodyPr>
          <a:lstStyle/>
          <a:p>
            <a:pPr algn="ctr"/>
            <a:r>
              <a:rPr lang="fr-FR" sz="3600" i="1" kern="10">
                <a:ln w="9525">
                  <a:solidFill>
                    <a:srgbClr val="0000FF"/>
                  </a:solidFill>
                  <a:round/>
                  <a:headEnd/>
                  <a:tailEnd/>
                </a:ln>
                <a:blipFill dpi="0" rotWithShape="1">
                  <a:blip r:embed="rId2"/>
                  <a:srcRect/>
                  <a:stretch>
                    <a:fillRect/>
                  </a:stretch>
                </a:blipFill>
                <a:effectLst>
                  <a:outerShdw dist="35921" dir="2700000" algn="ctr" rotWithShape="0">
                    <a:srgbClr val="808080">
                      <a:alpha val="80000"/>
                    </a:srgbClr>
                  </a:outerShdw>
                </a:effectLst>
                <a:latin typeface="Papyrus" panose="03070502060502030205" pitchFamily="66" charset="0"/>
              </a:rPr>
              <a:t>Nos Ouvrages</a:t>
            </a:r>
          </a:p>
          <a:p>
            <a:pPr algn="ctr"/>
            <a:r>
              <a:rPr lang="fr-FR" sz="3600" i="1" kern="10">
                <a:ln w="9525">
                  <a:solidFill>
                    <a:srgbClr val="0000FF"/>
                  </a:solidFill>
                  <a:round/>
                  <a:headEnd/>
                  <a:tailEnd/>
                </a:ln>
                <a:blipFill dpi="0" rotWithShape="1">
                  <a:blip r:embed="rId2"/>
                  <a:srcRect/>
                  <a:stretch>
                    <a:fillRect/>
                  </a:stretch>
                </a:blipFill>
                <a:effectLst>
                  <a:outerShdw dist="35921" dir="2700000" algn="ctr" rotWithShape="0">
                    <a:srgbClr val="808080">
                      <a:alpha val="80000"/>
                    </a:srgbClr>
                  </a:outerShdw>
                </a:effectLst>
                <a:latin typeface="Papyrus" panose="03070502060502030205" pitchFamily="66" charset="0"/>
              </a:rPr>
              <a:t>en  vente :</a:t>
            </a:r>
          </a:p>
        </p:txBody>
      </p:sp>
    </p:spTree>
  </p:cSld>
  <p:clrMapOvr>
    <a:masterClrMapping/>
  </p:clrMapOvr>
  <p:transition advTm="601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strips(downLeft)">
                                      <p:cBhvr>
                                        <p:cTn id="7" dur="1000"/>
                                        <p:tgtEl>
                                          <p:spTgt spid="63492"/>
                                        </p:tgtEl>
                                      </p:cBhvr>
                                    </p:animEffect>
                                  </p:childTnLst>
                                </p:cTn>
                              </p:par>
                              <p:par>
                                <p:cTn id="8" presetID="23" presetClass="entr" presetSubtype="16" fill="hold" nodeType="withEffect">
                                  <p:stCondLst>
                                    <p:cond delay="0"/>
                                  </p:stCondLst>
                                  <p:childTnLst>
                                    <p:set>
                                      <p:cBhvr>
                                        <p:cTn id="9" dur="1" fill="hold">
                                          <p:stCondLst>
                                            <p:cond delay="0"/>
                                          </p:stCondLst>
                                        </p:cTn>
                                        <p:tgtEl>
                                          <p:spTgt spid="63493"/>
                                        </p:tgtEl>
                                        <p:attrNameLst>
                                          <p:attrName>style.visibility</p:attrName>
                                        </p:attrNameLst>
                                      </p:cBhvr>
                                      <p:to>
                                        <p:strVal val="visible"/>
                                      </p:to>
                                    </p:set>
                                    <p:anim calcmode="lin" valueType="num">
                                      <p:cBhvr>
                                        <p:cTn id="10" dur="2000" fill="hold"/>
                                        <p:tgtEl>
                                          <p:spTgt spid="63493"/>
                                        </p:tgtEl>
                                        <p:attrNameLst>
                                          <p:attrName>ppt_w</p:attrName>
                                        </p:attrNameLst>
                                      </p:cBhvr>
                                      <p:tavLst>
                                        <p:tav tm="0">
                                          <p:val>
                                            <p:fltVal val="0"/>
                                          </p:val>
                                        </p:tav>
                                        <p:tav tm="100000">
                                          <p:val>
                                            <p:strVal val="#ppt_w"/>
                                          </p:val>
                                        </p:tav>
                                      </p:tavLst>
                                    </p:anim>
                                    <p:anim calcmode="lin" valueType="num">
                                      <p:cBhvr>
                                        <p:cTn id="11" dur="2000" fill="hold"/>
                                        <p:tgtEl>
                                          <p:spTgt spid="634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a:extLst>
              <a:ext uri="{FF2B5EF4-FFF2-40B4-BE49-F238E27FC236}">
                <a16:creationId xmlns:a16="http://schemas.microsoft.com/office/drawing/2014/main" id="{457C023F-D252-3A4D-DF8C-D68916AE1D07}"/>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62470" name="Picture 6">
            <a:extLst>
              <a:ext uri="{FF2B5EF4-FFF2-40B4-BE49-F238E27FC236}">
                <a16:creationId xmlns:a16="http://schemas.microsoft.com/office/drawing/2014/main" id="{66DCDBE1-AD5B-312B-E134-D801E2006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sp>
        <p:nvSpPr>
          <p:cNvPr id="62471" name="Rectangle 7">
            <a:extLst>
              <a:ext uri="{FF2B5EF4-FFF2-40B4-BE49-F238E27FC236}">
                <a16:creationId xmlns:a16="http://schemas.microsoft.com/office/drawing/2014/main" id="{997A4161-4210-315C-4588-BE4825FF9494}"/>
              </a:ext>
            </a:extLst>
          </p:cNvPr>
          <p:cNvSpPr>
            <a:spLocks noChangeArrowheads="1"/>
          </p:cNvSpPr>
          <p:nvPr/>
        </p:nvSpPr>
        <p:spPr bwMode="auto">
          <a:xfrm>
            <a:off x="3419475" y="1484313"/>
            <a:ext cx="5256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fr-FR" sz="2400" b="1">
                <a:latin typeface="Papyrus" panose="03070502060502030205" pitchFamily="66" charset="0"/>
              </a:rPr>
              <a:t>Images JPEG : 5 €uros  l’exemplaire</a:t>
            </a:r>
          </a:p>
          <a:p>
            <a:r>
              <a:rPr lang="fr-FR" altLang="fr-FR" sz="2400" b="1">
                <a:latin typeface="Papyrus" panose="03070502060502030205" pitchFamily="66" charset="0"/>
              </a:rPr>
              <a:t>12 €uros le DVD avec les 4 Thèmes.</a:t>
            </a:r>
          </a:p>
        </p:txBody>
      </p:sp>
      <p:sp>
        <p:nvSpPr>
          <p:cNvPr id="62479" name="Rectangle 15">
            <a:extLst>
              <a:ext uri="{FF2B5EF4-FFF2-40B4-BE49-F238E27FC236}">
                <a16:creationId xmlns:a16="http://schemas.microsoft.com/office/drawing/2014/main" id="{DD73ADC5-6810-01CD-C882-6E574E1D334B}"/>
              </a:ext>
            </a:extLst>
          </p:cNvPr>
          <p:cNvSpPr>
            <a:spLocks noChangeArrowheads="1"/>
          </p:cNvSpPr>
          <p:nvPr/>
        </p:nvSpPr>
        <p:spPr bwMode="auto">
          <a:xfrm>
            <a:off x="539750" y="3255963"/>
            <a:ext cx="2736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fr-FR" sz="1400" b="1">
                <a:solidFill>
                  <a:srgbClr val="FF66FF"/>
                </a:solidFill>
                <a:latin typeface="Papyrus" panose="03070502060502030205" pitchFamily="66" charset="0"/>
              </a:rPr>
              <a:t>Le Thermalisme à Contrexéville</a:t>
            </a:r>
            <a:endParaRPr lang="fr-FR" altLang="fr-FR" sz="2400" b="1">
              <a:solidFill>
                <a:srgbClr val="FF66FF"/>
              </a:solidFill>
              <a:latin typeface="Papyrus" panose="03070502060502030205" pitchFamily="66" charset="0"/>
            </a:endParaRPr>
          </a:p>
        </p:txBody>
      </p:sp>
      <p:sp>
        <p:nvSpPr>
          <p:cNvPr id="62480" name="Rectangle 16">
            <a:extLst>
              <a:ext uri="{FF2B5EF4-FFF2-40B4-BE49-F238E27FC236}">
                <a16:creationId xmlns:a16="http://schemas.microsoft.com/office/drawing/2014/main" id="{D9722DE8-D511-FDA1-E6D6-FDBDA7103AD0}"/>
              </a:ext>
            </a:extLst>
          </p:cNvPr>
          <p:cNvSpPr>
            <a:spLocks noChangeArrowheads="1"/>
          </p:cNvSpPr>
          <p:nvPr/>
        </p:nvSpPr>
        <p:spPr bwMode="auto">
          <a:xfrm>
            <a:off x="468313" y="6289675"/>
            <a:ext cx="2736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fr-FR" sz="1400" b="1">
                <a:solidFill>
                  <a:srgbClr val="FF66FF"/>
                </a:solidFill>
                <a:latin typeface="Papyrus" panose="03070502060502030205" pitchFamily="66" charset="0"/>
              </a:rPr>
              <a:t>Prospections Aériennes et au sol.</a:t>
            </a:r>
            <a:endParaRPr lang="fr-FR" altLang="fr-FR" sz="2400" b="1">
              <a:solidFill>
                <a:srgbClr val="FF66FF"/>
              </a:solidFill>
              <a:latin typeface="Papyrus" panose="03070502060502030205" pitchFamily="66" charset="0"/>
            </a:endParaRPr>
          </a:p>
        </p:txBody>
      </p:sp>
      <p:sp>
        <p:nvSpPr>
          <p:cNvPr id="62481" name="Rectangle 17">
            <a:extLst>
              <a:ext uri="{FF2B5EF4-FFF2-40B4-BE49-F238E27FC236}">
                <a16:creationId xmlns:a16="http://schemas.microsoft.com/office/drawing/2014/main" id="{72ED6FE7-3B56-0E08-25C8-5241ED4A79F6}"/>
              </a:ext>
            </a:extLst>
          </p:cNvPr>
          <p:cNvSpPr>
            <a:spLocks noChangeArrowheads="1"/>
          </p:cNvSpPr>
          <p:nvPr/>
        </p:nvSpPr>
        <p:spPr bwMode="auto">
          <a:xfrm>
            <a:off x="5940425" y="5661025"/>
            <a:ext cx="2736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fr-FR" sz="1400" b="1">
                <a:solidFill>
                  <a:srgbClr val="FF66FF"/>
                </a:solidFill>
                <a:latin typeface="Papyrus" panose="03070502060502030205" pitchFamily="66" charset="0"/>
              </a:rPr>
              <a:t>Souvenirs de la Base Aérienne</a:t>
            </a:r>
            <a:endParaRPr lang="fr-FR" altLang="fr-FR" sz="2400" b="1">
              <a:solidFill>
                <a:srgbClr val="FF66FF"/>
              </a:solidFill>
              <a:latin typeface="Papyrus" panose="03070502060502030205" pitchFamily="66" charset="0"/>
            </a:endParaRPr>
          </a:p>
        </p:txBody>
      </p:sp>
      <p:sp>
        <p:nvSpPr>
          <p:cNvPr id="62482" name="Rectangle 18">
            <a:extLst>
              <a:ext uri="{FF2B5EF4-FFF2-40B4-BE49-F238E27FC236}">
                <a16:creationId xmlns:a16="http://schemas.microsoft.com/office/drawing/2014/main" id="{6009FDC5-C5A5-C072-925B-FFB573F88BCA}"/>
              </a:ext>
            </a:extLst>
          </p:cNvPr>
          <p:cNvSpPr>
            <a:spLocks noChangeArrowheads="1"/>
          </p:cNvSpPr>
          <p:nvPr/>
        </p:nvSpPr>
        <p:spPr bwMode="auto">
          <a:xfrm>
            <a:off x="3275013" y="5661025"/>
            <a:ext cx="2736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fr-FR" sz="1400" b="1">
                <a:solidFill>
                  <a:srgbClr val="FF66FF"/>
                </a:solidFill>
                <a:latin typeface="Papyrus" panose="03070502060502030205" pitchFamily="66" charset="0"/>
              </a:rPr>
              <a:t>Les Grands Travaux en Ville</a:t>
            </a:r>
            <a:endParaRPr lang="fr-FR" altLang="fr-FR" sz="2400" b="1">
              <a:solidFill>
                <a:srgbClr val="FF66FF"/>
              </a:solidFill>
              <a:latin typeface="Papyrus" panose="03070502060502030205" pitchFamily="66" charset="0"/>
            </a:endParaRPr>
          </a:p>
        </p:txBody>
      </p:sp>
      <p:sp>
        <p:nvSpPr>
          <p:cNvPr id="62483" name="WordArt 19">
            <a:extLst>
              <a:ext uri="{FF2B5EF4-FFF2-40B4-BE49-F238E27FC236}">
                <a16:creationId xmlns:a16="http://schemas.microsoft.com/office/drawing/2014/main" id="{B85941E3-5B6E-3220-CFF6-73B6C5DC367E}"/>
              </a:ext>
            </a:extLst>
          </p:cNvPr>
          <p:cNvSpPr>
            <a:spLocks noChangeArrowheads="1" noChangeShapeType="1" noTextEdit="1"/>
          </p:cNvSpPr>
          <p:nvPr/>
        </p:nvSpPr>
        <p:spPr bwMode="auto">
          <a:xfrm>
            <a:off x="4067175" y="549275"/>
            <a:ext cx="2662238" cy="431800"/>
          </a:xfrm>
          <a:prstGeom prst="rect">
            <a:avLst/>
          </a:prstGeom>
        </p:spPr>
        <p:txBody>
          <a:bodyPr wrap="none" fromWordArt="1">
            <a:prstTxWarp prst="textFadeUp">
              <a:avLst>
                <a:gd name="adj" fmla="val 9991"/>
              </a:avLst>
            </a:prstTxWarp>
          </a:bodyPr>
          <a:lstStyle/>
          <a:p>
            <a:pPr algn="ctr"/>
            <a:r>
              <a:rPr lang="fr-FR" sz="4000" kern="10">
                <a:ln w="9525">
                  <a:solidFill>
                    <a:srgbClr val="3366FF"/>
                  </a:solidFill>
                  <a:round/>
                  <a:headEnd/>
                  <a:tailEnd/>
                </a:ln>
                <a:blipFill dpi="0" rotWithShape="1">
                  <a:blip r:embed="rId3"/>
                  <a:srcRect/>
                  <a:stretch>
                    <a:fillRect/>
                  </a:stretch>
                </a:blipFill>
                <a:effectLst>
                  <a:prstShdw prst="shdw17" dist="17961" dir="2700000">
                    <a:srgbClr val="3366FF">
                      <a:gamma/>
                      <a:shade val="60000"/>
                      <a:invGamma/>
                    </a:srgbClr>
                  </a:prstShdw>
                </a:effectLst>
                <a:latin typeface="Papyrus" panose="03070502060502030205" pitchFamily="66" charset="0"/>
              </a:rPr>
              <a:t>K7 et DVD</a:t>
            </a:r>
          </a:p>
        </p:txBody>
      </p:sp>
      <p:pic>
        <p:nvPicPr>
          <p:cNvPr id="62484" name="Picture 20">
            <a:extLst>
              <a:ext uri="{FF2B5EF4-FFF2-40B4-BE49-F238E27FC236}">
                <a16:creationId xmlns:a16="http://schemas.microsoft.com/office/drawing/2014/main" id="{F7854969-60BF-6BA4-EBAE-1BE393A51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514350"/>
            <a:ext cx="2511425" cy="2627313"/>
          </a:xfrm>
          <a:prstGeom prst="rect">
            <a:avLst/>
          </a:prstGeom>
          <a:noFill/>
          <a:extLst>
            <a:ext uri="{909E8E84-426E-40DD-AFC4-6F175D3DCCD1}">
              <a14:hiddenFill xmlns:a14="http://schemas.microsoft.com/office/drawing/2010/main">
                <a:solidFill>
                  <a:srgbClr val="FFFFFF"/>
                </a:solidFill>
              </a14:hiddenFill>
            </a:ext>
          </a:extLst>
        </p:spPr>
      </p:pic>
      <p:pic>
        <p:nvPicPr>
          <p:cNvPr id="62485" name="Picture 21">
            <a:extLst>
              <a:ext uri="{FF2B5EF4-FFF2-40B4-BE49-F238E27FC236}">
                <a16:creationId xmlns:a16="http://schemas.microsoft.com/office/drawing/2014/main" id="{47D14DD7-5442-6667-21AF-0024B5254D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644900"/>
            <a:ext cx="2414587" cy="2498725"/>
          </a:xfrm>
          <a:prstGeom prst="rect">
            <a:avLst/>
          </a:prstGeom>
          <a:noFill/>
          <a:extLst>
            <a:ext uri="{909E8E84-426E-40DD-AFC4-6F175D3DCCD1}">
              <a14:hiddenFill xmlns:a14="http://schemas.microsoft.com/office/drawing/2010/main">
                <a:solidFill>
                  <a:srgbClr val="FFFFFF"/>
                </a:solidFill>
              </a14:hiddenFill>
            </a:ext>
          </a:extLst>
        </p:spPr>
      </p:pic>
      <p:pic>
        <p:nvPicPr>
          <p:cNvPr id="62486" name="Picture 22">
            <a:extLst>
              <a:ext uri="{FF2B5EF4-FFF2-40B4-BE49-F238E27FC236}">
                <a16:creationId xmlns:a16="http://schemas.microsoft.com/office/drawing/2014/main" id="{3BAF57A6-7484-25B5-4944-7106BC13C0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2708275"/>
            <a:ext cx="2640013" cy="2736850"/>
          </a:xfrm>
          <a:prstGeom prst="rect">
            <a:avLst/>
          </a:prstGeom>
          <a:noFill/>
          <a:extLst>
            <a:ext uri="{909E8E84-426E-40DD-AFC4-6F175D3DCCD1}">
              <a14:hiddenFill xmlns:a14="http://schemas.microsoft.com/office/drawing/2010/main">
                <a:solidFill>
                  <a:srgbClr val="FFFFFF"/>
                </a:solidFill>
              </a14:hiddenFill>
            </a:ext>
          </a:extLst>
        </p:spPr>
      </p:pic>
      <p:pic>
        <p:nvPicPr>
          <p:cNvPr id="62487" name="Picture 23">
            <a:extLst>
              <a:ext uri="{FF2B5EF4-FFF2-40B4-BE49-F238E27FC236}">
                <a16:creationId xmlns:a16="http://schemas.microsoft.com/office/drawing/2014/main" id="{CED74AA6-D58E-07AF-FF60-AA01361648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2708275"/>
            <a:ext cx="2620963" cy="2736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barn(outVertical)">
                                      <p:cBhvr>
                                        <p:cTn id="7" dur="500"/>
                                        <p:tgtEl>
                                          <p:spTgt spid="62469"/>
                                        </p:tgtEl>
                                      </p:cBhvr>
                                    </p:animEffect>
                                  </p:childTnLst>
                                </p:cTn>
                              </p:par>
                              <p:par>
                                <p:cTn id="8" presetID="42" presetClass="entr" presetSubtype="0" fill="hold" nodeType="withEffect">
                                  <p:stCondLst>
                                    <p:cond delay="0"/>
                                  </p:stCondLst>
                                  <p:childTnLst>
                                    <p:set>
                                      <p:cBhvr>
                                        <p:cTn id="9" dur="1" fill="hold">
                                          <p:stCondLst>
                                            <p:cond delay="0"/>
                                          </p:stCondLst>
                                        </p:cTn>
                                        <p:tgtEl>
                                          <p:spTgt spid="62483"/>
                                        </p:tgtEl>
                                        <p:attrNameLst>
                                          <p:attrName>style.visibility</p:attrName>
                                        </p:attrNameLst>
                                      </p:cBhvr>
                                      <p:to>
                                        <p:strVal val="visible"/>
                                      </p:to>
                                    </p:set>
                                    <p:animEffect transition="in" filter="fade">
                                      <p:cBhvr>
                                        <p:cTn id="10" dur="1000"/>
                                        <p:tgtEl>
                                          <p:spTgt spid="62483"/>
                                        </p:tgtEl>
                                      </p:cBhvr>
                                    </p:animEffect>
                                    <p:anim calcmode="lin" valueType="num">
                                      <p:cBhvr>
                                        <p:cTn id="11" dur="1000" fill="hold"/>
                                        <p:tgtEl>
                                          <p:spTgt spid="62483"/>
                                        </p:tgtEl>
                                        <p:attrNameLst>
                                          <p:attrName>ppt_x</p:attrName>
                                        </p:attrNameLst>
                                      </p:cBhvr>
                                      <p:tavLst>
                                        <p:tav tm="0">
                                          <p:val>
                                            <p:strVal val="#ppt_x"/>
                                          </p:val>
                                        </p:tav>
                                        <p:tav tm="100000">
                                          <p:val>
                                            <p:strVal val="#ppt_x"/>
                                          </p:val>
                                        </p:tav>
                                      </p:tavLst>
                                    </p:anim>
                                    <p:anim calcmode="lin" valueType="num">
                                      <p:cBhvr>
                                        <p:cTn id="12" dur="1000" fill="hold"/>
                                        <p:tgtEl>
                                          <p:spTgt spid="624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a:extLst>
              <a:ext uri="{FF2B5EF4-FFF2-40B4-BE49-F238E27FC236}">
                <a16:creationId xmlns:a16="http://schemas.microsoft.com/office/drawing/2014/main" id="{2441F74E-8FD0-D4FC-CF6A-17CD2698084C}"/>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60421" name="Picture 5">
            <a:extLst>
              <a:ext uri="{FF2B5EF4-FFF2-40B4-BE49-F238E27FC236}">
                <a16:creationId xmlns:a16="http://schemas.microsoft.com/office/drawing/2014/main" id="{A8F03357-6C7E-EB8A-2A34-D90D3E0C5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60423" name="Picture 7">
            <a:extLst>
              <a:ext uri="{FF2B5EF4-FFF2-40B4-BE49-F238E27FC236}">
                <a16:creationId xmlns:a16="http://schemas.microsoft.com/office/drawing/2014/main" id="{290C9E0B-BCD9-69C3-B5DA-8EAC753B8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341438"/>
            <a:ext cx="6985000" cy="5232400"/>
          </a:xfrm>
          <a:prstGeom prst="rect">
            <a:avLst/>
          </a:prstGeom>
          <a:noFill/>
          <a:extLst>
            <a:ext uri="{909E8E84-426E-40DD-AFC4-6F175D3DCCD1}">
              <a14:hiddenFill xmlns:a14="http://schemas.microsoft.com/office/drawing/2010/main">
                <a:solidFill>
                  <a:srgbClr val="FFFFFF"/>
                </a:solidFill>
              </a14:hiddenFill>
            </a:ext>
          </a:extLst>
        </p:spPr>
      </p:pic>
      <p:sp>
        <p:nvSpPr>
          <p:cNvPr id="60424" name="WordArt 8">
            <a:extLst>
              <a:ext uri="{FF2B5EF4-FFF2-40B4-BE49-F238E27FC236}">
                <a16:creationId xmlns:a16="http://schemas.microsoft.com/office/drawing/2014/main" id="{3F3C1AD8-A7CC-0C3F-894D-C102B131FC49}"/>
              </a:ext>
            </a:extLst>
          </p:cNvPr>
          <p:cNvSpPr>
            <a:spLocks noChangeArrowheads="1" noChangeShapeType="1" noTextEdit="1"/>
          </p:cNvSpPr>
          <p:nvPr/>
        </p:nvSpPr>
        <p:spPr bwMode="auto">
          <a:xfrm>
            <a:off x="2627313" y="549275"/>
            <a:ext cx="3236912" cy="719138"/>
          </a:xfrm>
          <a:prstGeom prst="rect">
            <a:avLst/>
          </a:prstGeom>
        </p:spPr>
        <p:txBody>
          <a:bodyPr wrap="none" fromWordArt="1">
            <a:prstTxWarp prst="textFadeUp">
              <a:avLst>
                <a:gd name="adj" fmla="val 9991"/>
              </a:avLst>
            </a:prstTxWarp>
          </a:bodyPr>
          <a:lstStyle/>
          <a:p>
            <a:pPr algn="ctr"/>
            <a:r>
              <a:rPr lang="fr-FR" sz="4000" kern="10">
                <a:ln w="9525">
                  <a:solidFill>
                    <a:srgbClr val="3366FF"/>
                  </a:solidFill>
                  <a:round/>
                  <a:headEnd/>
                  <a:tailEnd/>
                </a:ln>
                <a:blipFill dpi="0" rotWithShape="1">
                  <a:blip r:embed="rId4"/>
                  <a:srcRect/>
                  <a:stretch>
                    <a:fillRect/>
                  </a:stretch>
                </a:blipFill>
                <a:effectLst>
                  <a:prstShdw prst="shdw17" dist="17961" dir="2700000">
                    <a:srgbClr val="3366FF">
                      <a:gamma/>
                      <a:shade val="60000"/>
                      <a:invGamma/>
                    </a:srgbClr>
                  </a:prstShdw>
                </a:effectLst>
                <a:latin typeface="Papyrus" panose="03070502060502030205" pitchFamily="66" charset="0"/>
              </a:rPr>
              <a:t>Vidéo K7 :  en location 5 €</a:t>
            </a:r>
          </a:p>
        </p:txBody>
      </p:sp>
    </p:spTree>
  </p:cSld>
  <p:clrMapOvr>
    <a:masterClrMapping/>
  </p:clrMapOvr>
  <p:transition advTm="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barn(outVertical)">
                                      <p:cBhvr>
                                        <p:cTn id="7" dur="500"/>
                                        <p:tgtEl>
                                          <p:spTgt spid="60420"/>
                                        </p:tgtEl>
                                      </p:cBhvr>
                                    </p:animEffect>
                                  </p:childTnLst>
                                </p:cTn>
                              </p:par>
                              <p:par>
                                <p:cTn id="8" presetID="42" presetClass="entr" presetSubtype="0" fill="hold" nodeType="withEffect">
                                  <p:stCondLst>
                                    <p:cond delay="0"/>
                                  </p:stCondLst>
                                  <p:childTnLst>
                                    <p:set>
                                      <p:cBhvr>
                                        <p:cTn id="9" dur="1" fill="hold">
                                          <p:stCondLst>
                                            <p:cond delay="0"/>
                                          </p:stCondLst>
                                        </p:cTn>
                                        <p:tgtEl>
                                          <p:spTgt spid="60424"/>
                                        </p:tgtEl>
                                        <p:attrNameLst>
                                          <p:attrName>style.visibility</p:attrName>
                                        </p:attrNameLst>
                                      </p:cBhvr>
                                      <p:to>
                                        <p:strVal val="visible"/>
                                      </p:to>
                                    </p:set>
                                    <p:animEffect transition="in" filter="fade">
                                      <p:cBhvr>
                                        <p:cTn id="10" dur="1000"/>
                                        <p:tgtEl>
                                          <p:spTgt spid="60424"/>
                                        </p:tgtEl>
                                      </p:cBhvr>
                                    </p:animEffect>
                                    <p:anim calcmode="lin" valueType="num">
                                      <p:cBhvr>
                                        <p:cTn id="11" dur="1000" fill="hold"/>
                                        <p:tgtEl>
                                          <p:spTgt spid="60424"/>
                                        </p:tgtEl>
                                        <p:attrNameLst>
                                          <p:attrName>ppt_x</p:attrName>
                                        </p:attrNameLst>
                                      </p:cBhvr>
                                      <p:tavLst>
                                        <p:tav tm="0">
                                          <p:val>
                                            <p:strVal val="#ppt_x"/>
                                          </p:val>
                                        </p:tav>
                                        <p:tav tm="100000">
                                          <p:val>
                                            <p:strVal val="#ppt_x"/>
                                          </p:val>
                                        </p:tav>
                                      </p:tavLst>
                                    </p:anim>
                                    <p:anim calcmode="lin" valueType="num">
                                      <p:cBhvr>
                                        <p:cTn id="12" dur="1000" fill="hold"/>
                                        <p:tgtEl>
                                          <p:spTgt spid="604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a:extLst>
              <a:ext uri="{FF2B5EF4-FFF2-40B4-BE49-F238E27FC236}">
                <a16:creationId xmlns:a16="http://schemas.microsoft.com/office/drawing/2014/main" id="{DDEA1A5A-5988-1C0B-DFA3-C2CAE48B365B}"/>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54277" name="Picture 5">
            <a:extLst>
              <a:ext uri="{FF2B5EF4-FFF2-40B4-BE49-F238E27FC236}">
                <a16:creationId xmlns:a16="http://schemas.microsoft.com/office/drawing/2014/main" id="{BED5BD90-887A-EC9B-A4E6-C8FECBD7E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sp>
        <p:nvSpPr>
          <p:cNvPr id="54282" name="WordArt 10">
            <a:extLst>
              <a:ext uri="{FF2B5EF4-FFF2-40B4-BE49-F238E27FC236}">
                <a16:creationId xmlns:a16="http://schemas.microsoft.com/office/drawing/2014/main" id="{17BCFF10-39F9-FAAA-11F7-04D9A0A69374}"/>
              </a:ext>
            </a:extLst>
          </p:cNvPr>
          <p:cNvSpPr>
            <a:spLocks noChangeArrowheads="1" noChangeShapeType="1" noTextEdit="1"/>
          </p:cNvSpPr>
          <p:nvPr/>
        </p:nvSpPr>
        <p:spPr bwMode="auto">
          <a:xfrm>
            <a:off x="2700338" y="549275"/>
            <a:ext cx="3454400" cy="1079500"/>
          </a:xfrm>
          <a:prstGeom prst="rect">
            <a:avLst/>
          </a:prstGeom>
        </p:spPr>
        <p:txBody>
          <a:bodyPr wrap="none" fromWordArt="1">
            <a:prstTxWarp prst="textFadeUp">
              <a:avLst>
                <a:gd name="adj" fmla="val 9991"/>
              </a:avLst>
            </a:prstTxWarp>
          </a:bodyPr>
          <a:lstStyle/>
          <a:p>
            <a:pPr algn="ctr"/>
            <a:r>
              <a:rPr lang="fr-FR" sz="4000" kern="10">
                <a:ln w="9525">
                  <a:solidFill>
                    <a:srgbClr val="3366FF"/>
                  </a:solidFill>
                  <a:round/>
                  <a:headEnd/>
                  <a:tailEnd/>
                </a:ln>
                <a:blipFill dpi="0" rotWithShape="1">
                  <a:blip r:embed="rId3"/>
                  <a:srcRect/>
                  <a:stretch>
                    <a:fillRect/>
                  </a:stretch>
                </a:blipFill>
                <a:effectLst>
                  <a:prstShdw prst="shdw17" dist="17961" dir="2700000">
                    <a:srgbClr val="3366FF">
                      <a:gamma/>
                      <a:shade val="60000"/>
                      <a:invGamma/>
                    </a:srgbClr>
                  </a:prstShdw>
                </a:effectLst>
                <a:latin typeface="Papyrus" panose="03070502060502030205" pitchFamily="66" charset="0"/>
              </a:rPr>
              <a:t>Nos ouvrages</a:t>
            </a:r>
          </a:p>
        </p:txBody>
      </p:sp>
      <p:pic>
        <p:nvPicPr>
          <p:cNvPr id="54283" name="Picture 11">
            <a:extLst>
              <a:ext uri="{FF2B5EF4-FFF2-40B4-BE49-F238E27FC236}">
                <a16:creationId xmlns:a16="http://schemas.microsoft.com/office/drawing/2014/main" id="{6A340B0C-28D9-F60C-15C2-1258A546F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44675"/>
            <a:ext cx="2457450" cy="3819525"/>
          </a:xfrm>
          <a:prstGeom prst="rect">
            <a:avLst/>
          </a:prstGeom>
          <a:noFill/>
          <a:extLst>
            <a:ext uri="{909E8E84-426E-40DD-AFC4-6F175D3DCCD1}">
              <a14:hiddenFill xmlns:a14="http://schemas.microsoft.com/office/drawing/2010/main">
                <a:solidFill>
                  <a:srgbClr val="FFFFFF"/>
                </a:solidFill>
              </a14:hiddenFill>
            </a:ext>
          </a:extLst>
        </p:spPr>
      </p:pic>
      <p:sp>
        <p:nvSpPr>
          <p:cNvPr id="54287" name="Rectangle 15">
            <a:extLst>
              <a:ext uri="{FF2B5EF4-FFF2-40B4-BE49-F238E27FC236}">
                <a16:creationId xmlns:a16="http://schemas.microsoft.com/office/drawing/2014/main" id="{56BD0297-33B7-C497-FEF1-1F3DB2CED47A}"/>
              </a:ext>
            </a:extLst>
          </p:cNvPr>
          <p:cNvSpPr>
            <a:spLocks noChangeArrowheads="1"/>
          </p:cNvSpPr>
          <p:nvPr/>
        </p:nvSpPr>
        <p:spPr bwMode="auto">
          <a:xfrm>
            <a:off x="468313" y="5822950"/>
            <a:ext cx="2374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2000" b="1">
                <a:solidFill>
                  <a:srgbClr val="FF66FF"/>
                </a:solidFill>
                <a:latin typeface="Papyrus" panose="03070502060502030205" pitchFamily="66" charset="0"/>
              </a:rPr>
              <a:t>2 € le n° (1- 2- 3- 4) </a:t>
            </a:r>
          </a:p>
          <a:p>
            <a:pPr algn="ctr"/>
            <a:r>
              <a:rPr lang="fr-FR" altLang="fr-FR" sz="2000" b="1">
                <a:solidFill>
                  <a:srgbClr val="FF66FF"/>
                </a:solidFill>
                <a:latin typeface="Papyrus" panose="03070502060502030205" pitchFamily="66" charset="0"/>
              </a:rPr>
              <a:t>38 pages</a:t>
            </a:r>
          </a:p>
        </p:txBody>
      </p:sp>
      <p:sp>
        <p:nvSpPr>
          <p:cNvPr id="54288" name="Rectangle 16">
            <a:extLst>
              <a:ext uri="{FF2B5EF4-FFF2-40B4-BE49-F238E27FC236}">
                <a16:creationId xmlns:a16="http://schemas.microsoft.com/office/drawing/2014/main" id="{C16E6383-61D5-516E-E39F-BD6DA31642E7}"/>
              </a:ext>
            </a:extLst>
          </p:cNvPr>
          <p:cNvSpPr>
            <a:spLocks noChangeArrowheads="1"/>
          </p:cNvSpPr>
          <p:nvPr/>
        </p:nvSpPr>
        <p:spPr bwMode="auto">
          <a:xfrm>
            <a:off x="3492500" y="6021388"/>
            <a:ext cx="1763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2 € - 31 pages</a:t>
            </a:r>
          </a:p>
        </p:txBody>
      </p:sp>
      <p:pic>
        <p:nvPicPr>
          <p:cNvPr id="54289" name="Picture 17">
            <a:extLst>
              <a:ext uri="{FF2B5EF4-FFF2-40B4-BE49-F238E27FC236}">
                <a16:creationId xmlns:a16="http://schemas.microsoft.com/office/drawing/2014/main" id="{CE018695-2C23-6F1F-AD84-57C63290FC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4363" y="1844675"/>
            <a:ext cx="2644775" cy="3889375"/>
          </a:xfrm>
          <a:prstGeom prst="rect">
            <a:avLst/>
          </a:prstGeom>
          <a:noFill/>
          <a:extLst>
            <a:ext uri="{909E8E84-426E-40DD-AFC4-6F175D3DCCD1}">
              <a14:hiddenFill xmlns:a14="http://schemas.microsoft.com/office/drawing/2010/main">
                <a:solidFill>
                  <a:srgbClr val="FFFFFF"/>
                </a:solidFill>
              </a14:hiddenFill>
            </a:ext>
          </a:extLst>
        </p:spPr>
      </p:pic>
      <p:pic>
        <p:nvPicPr>
          <p:cNvPr id="54290" name="Picture 18">
            <a:extLst>
              <a:ext uri="{FF2B5EF4-FFF2-40B4-BE49-F238E27FC236}">
                <a16:creationId xmlns:a16="http://schemas.microsoft.com/office/drawing/2014/main" id="{0EC2FF43-79FF-CF13-C225-46A56104DE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2650" y="1844675"/>
            <a:ext cx="2582863" cy="3889375"/>
          </a:xfrm>
          <a:prstGeom prst="rect">
            <a:avLst/>
          </a:prstGeom>
          <a:noFill/>
          <a:extLst>
            <a:ext uri="{909E8E84-426E-40DD-AFC4-6F175D3DCCD1}">
              <a14:hiddenFill xmlns:a14="http://schemas.microsoft.com/office/drawing/2010/main">
                <a:solidFill>
                  <a:srgbClr val="FFFFFF"/>
                </a:solidFill>
              </a14:hiddenFill>
            </a:ext>
          </a:extLst>
        </p:spPr>
      </p:pic>
      <p:sp>
        <p:nvSpPr>
          <p:cNvPr id="54291" name="Rectangle 19">
            <a:extLst>
              <a:ext uri="{FF2B5EF4-FFF2-40B4-BE49-F238E27FC236}">
                <a16:creationId xmlns:a16="http://schemas.microsoft.com/office/drawing/2014/main" id="{CB60225F-5E16-E6CA-7BDC-D682C7FD84F2}"/>
              </a:ext>
            </a:extLst>
          </p:cNvPr>
          <p:cNvSpPr>
            <a:spLocks noChangeArrowheads="1"/>
          </p:cNvSpPr>
          <p:nvPr/>
        </p:nvSpPr>
        <p:spPr bwMode="auto">
          <a:xfrm>
            <a:off x="6300788" y="6021388"/>
            <a:ext cx="1963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4,5 € - 18 pages</a:t>
            </a:r>
          </a:p>
        </p:txBody>
      </p:sp>
    </p:spTree>
  </p:cSld>
  <p:clrMapOvr>
    <a:masterClrMapping/>
  </p:clrMapOvr>
  <p:transition advTm="1403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arn(outVertical)">
                                      <p:cBhvr>
                                        <p:cTn id="7" dur="500"/>
                                        <p:tgtEl>
                                          <p:spTgt spid="54276"/>
                                        </p:tgtEl>
                                      </p:cBhvr>
                                    </p:animEffect>
                                  </p:childTnLst>
                                </p:cTn>
                              </p:par>
                              <p:par>
                                <p:cTn id="8" presetID="42" presetClass="entr" presetSubtype="0" fill="hold" nodeType="withEffect">
                                  <p:stCondLst>
                                    <p:cond delay="0"/>
                                  </p:stCondLst>
                                  <p:childTnLst>
                                    <p:set>
                                      <p:cBhvr>
                                        <p:cTn id="9" dur="1" fill="hold">
                                          <p:stCondLst>
                                            <p:cond delay="0"/>
                                          </p:stCondLst>
                                        </p:cTn>
                                        <p:tgtEl>
                                          <p:spTgt spid="54282"/>
                                        </p:tgtEl>
                                        <p:attrNameLst>
                                          <p:attrName>style.visibility</p:attrName>
                                        </p:attrNameLst>
                                      </p:cBhvr>
                                      <p:to>
                                        <p:strVal val="visible"/>
                                      </p:to>
                                    </p:set>
                                    <p:animEffect transition="in" filter="fade">
                                      <p:cBhvr>
                                        <p:cTn id="10" dur="1000"/>
                                        <p:tgtEl>
                                          <p:spTgt spid="54282"/>
                                        </p:tgtEl>
                                      </p:cBhvr>
                                    </p:animEffect>
                                    <p:anim calcmode="lin" valueType="num">
                                      <p:cBhvr>
                                        <p:cTn id="11" dur="1000" fill="hold"/>
                                        <p:tgtEl>
                                          <p:spTgt spid="54282"/>
                                        </p:tgtEl>
                                        <p:attrNameLst>
                                          <p:attrName>ppt_x</p:attrName>
                                        </p:attrNameLst>
                                      </p:cBhvr>
                                      <p:tavLst>
                                        <p:tav tm="0">
                                          <p:val>
                                            <p:strVal val="#ppt_x"/>
                                          </p:val>
                                        </p:tav>
                                        <p:tav tm="100000">
                                          <p:val>
                                            <p:strVal val="#ppt_x"/>
                                          </p:val>
                                        </p:tav>
                                      </p:tavLst>
                                    </p:anim>
                                    <p:anim calcmode="lin" valueType="num">
                                      <p:cBhvr>
                                        <p:cTn id="12" dur="1000" fill="hold"/>
                                        <p:tgtEl>
                                          <p:spTgt spid="542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a:extLst>
              <a:ext uri="{FF2B5EF4-FFF2-40B4-BE49-F238E27FC236}">
                <a16:creationId xmlns:a16="http://schemas.microsoft.com/office/drawing/2014/main" id="{2A2504BD-7EA1-7906-F106-940CF70AAD7B}"/>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65543" name="Picture 7">
            <a:extLst>
              <a:ext uri="{FF2B5EF4-FFF2-40B4-BE49-F238E27FC236}">
                <a16:creationId xmlns:a16="http://schemas.microsoft.com/office/drawing/2014/main" id="{8619E42E-7BEB-DFE6-5DA1-EA1D73656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476250"/>
            <a:ext cx="3390900" cy="5616575"/>
          </a:xfrm>
          <a:prstGeom prst="rect">
            <a:avLst/>
          </a:prstGeom>
          <a:noFill/>
          <a:extLst>
            <a:ext uri="{909E8E84-426E-40DD-AFC4-6F175D3DCCD1}">
              <a14:hiddenFill xmlns:a14="http://schemas.microsoft.com/office/drawing/2010/main">
                <a:solidFill>
                  <a:srgbClr val="FFFFFF"/>
                </a:solidFill>
              </a14:hiddenFill>
            </a:ext>
          </a:extLst>
        </p:spPr>
      </p:pic>
      <p:pic>
        <p:nvPicPr>
          <p:cNvPr id="65545" name="Picture 9">
            <a:extLst>
              <a:ext uri="{FF2B5EF4-FFF2-40B4-BE49-F238E27FC236}">
                <a16:creationId xmlns:a16="http://schemas.microsoft.com/office/drawing/2014/main" id="{2916A574-1273-B9B9-C413-0E31A5E68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115888"/>
            <a:ext cx="1116012" cy="730250"/>
          </a:xfrm>
          <a:prstGeom prst="rect">
            <a:avLst/>
          </a:prstGeom>
          <a:noFill/>
          <a:extLst>
            <a:ext uri="{909E8E84-426E-40DD-AFC4-6F175D3DCCD1}">
              <a14:hiddenFill xmlns:a14="http://schemas.microsoft.com/office/drawing/2010/main">
                <a:solidFill>
                  <a:srgbClr val="FFFFFF"/>
                </a:solidFill>
              </a14:hiddenFill>
            </a:ext>
          </a:extLst>
        </p:spPr>
      </p:pic>
      <p:pic>
        <p:nvPicPr>
          <p:cNvPr id="65546" name="Picture 10">
            <a:extLst>
              <a:ext uri="{FF2B5EF4-FFF2-40B4-BE49-F238E27FC236}">
                <a16:creationId xmlns:a16="http://schemas.microsoft.com/office/drawing/2014/main" id="{4564DDC6-7981-9EB9-25E9-25B26A9E1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188" y="692150"/>
            <a:ext cx="3552825" cy="5400675"/>
          </a:xfrm>
          <a:prstGeom prst="rect">
            <a:avLst/>
          </a:prstGeom>
          <a:noFill/>
          <a:extLst>
            <a:ext uri="{909E8E84-426E-40DD-AFC4-6F175D3DCCD1}">
              <a14:hiddenFill xmlns:a14="http://schemas.microsoft.com/office/drawing/2010/main">
                <a:solidFill>
                  <a:srgbClr val="FFFFFF"/>
                </a:solidFill>
              </a14:hiddenFill>
            </a:ext>
          </a:extLst>
        </p:spPr>
      </p:pic>
      <p:sp>
        <p:nvSpPr>
          <p:cNvPr id="65548" name="Rectangle 12">
            <a:extLst>
              <a:ext uri="{FF2B5EF4-FFF2-40B4-BE49-F238E27FC236}">
                <a16:creationId xmlns:a16="http://schemas.microsoft.com/office/drawing/2014/main" id="{8F8670B0-E8D2-CED1-67E1-94A8FB761C35}"/>
              </a:ext>
            </a:extLst>
          </p:cNvPr>
          <p:cNvSpPr>
            <a:spLocks noChangeArrowheads="1"/>
          </p:cNvSpPr>
          <p:nvPr/>
        </p:nvSpPr>
        <p:spPr bwMode="auto">
          <a:xfrm>
            <a:off x="1619250" y="6197600"/>
            <a:ext cx="1763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1 € - 10 pages</a:t>
            </a:r>
          </a:p>
        </p:txBody>
      </p:sp>
      <p:sp>
        <p:nvSpPr>
          <p:cNvPr id="65549" name="Rectangle 13">
            <a:extLst>
              <a:ext uri="{FF2B5EF4-FFF2-40B4-BE49-F238E27FC236}">
                <a16:creationId xmlns:a16="http://schemas.microsoft.com/office/drawing/2014/main" id="{BB6D765A-3ED4-93BC-7358-8147C61C4E69}"/>
              </a:ext>
            </a:extLst>
          </p:cNvPr>
          <p:cNvSpPr>
            <a:spLocks noChangeArrowheads="1"/>
          </p:cNvSpPr>
          <p:nvPr/>
        </p:nvSpPr>
        <p:spPr bwMode="auto">
          <a:xfrm>
            <a:off x="5580063" y="6197600"/>
            <a:ext cx="1763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1 € - 10 pages</a:t>
            </a:r>
          </a:p>
        </p:txBody>
      </p:sp>
    </p:spTree>
  </p:cSld>
  <p:clrMapOvr>
    <a:masterClrMapping/>
  </p:clrMapOvr>
  <p:transition advTm="821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barn(outVertical)">
                                      <p:cBhvr>
                                        <p:cTn id="7" dur="500"/>
                                        <p:tgtEl>
                                          <p:spTgt spid="6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a:extLst>
              <a:ext uri="{FF2B5EF4-FFF2-40B4-BE49-F238E27FC236}">
                <a16:creationId xmlns:a16="http://schemas.microsoft.com/office/drawing/2014/main" id="{6D40829B-3BAB-7890-16A7-10D96E4D7E45}"/>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1686" name="Rectangle 6">
            <a:extLst>
              <a:ext uri="{FF2B5EF4-FFF2-40B4-BE49-F238E27FC236}">
                <a16:creationId xmlns:a16="http://schemas.microsoft.com/office/drawing/2014/main" id="{017F6BAC-701F-D489-22DE-6CA85CDEC0F7}"/>
              </a:ext>
            </a:extLst>
          </p:cNvPr>
          <p:cNvSpPr>
            <a:spLocks noChangeArrowheads="1"/>
          </p:cNvSpPr>
          <p:nvPr/>
        </p:nvSpPr>
        <p:spPr bwMode="auto">
          <a:xfrm>
            <a:off x="1490663" y="6135688"/>
            <a:ext cx="1763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1 € - 10 pages</a:t>
            </a:r>
          </a:p>
        </p:txBody>
      </p:sp>
      <p:pic>
        <p:nvPicPr>
          <p:cNvPr id="71687" name="Picture 7">
            <a:extLst>
              <a:ext uri="{FF2B5EF4-FFF2-40B4-BE49-F238E27FC236}">
                <a16:creationId xmlns:a16="http://schemas.microsoft.com/office/drawing/2014/main" id="{17FAB949-66D1-717C-590E-E7F5AA326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577850"/>
            <a:ext cx="3416300" cy="5472113"/>
          </a:xfrm>
          <a:prstGeom prst="rect">
            <a:avLst/>
          </a:prstGeom>
          <a:noFill/>
          <a:extLst>
            <a:ext uri="{909E8E84-426E-40DD-AFC4-6F175D3DCCD1}">
              <a14:hiddenFill xmlns:a14="http://schemas.microsoft.com/office/drawing/2010/main">
                <a:solidFill>
                  <a:srgbClr val="FFFFFF"/>
                </a:solidFill>
              </a14:hiddenFill>
            </a:ext>
          </a:extLst>
        </p:spPr>
      </p:pic>
      <p:pic>
        <p:nvPicPr>
          <p:cNvPr id="71688" name="Picture 8">
            <a:extLst>
              <a:ext uri="{FF2B5EF4-FFF2-40B4-BE49-F238E27FC236}">
                <a16:creationId xmlns:a16="http://schemas.microsoft.com/office/drawing/2014/main" id="{AC7B6214-A3D8-D059-6F4F-97852CF6B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620713"/>
            <a:ext cx="3429000" cy="5472112"/>
          </a:xfrm>
          <a:prstGeom prst="rect">
            <a:avLst/>
          </a:prstGeom>
          <a:noFill/>
          <a:extLst>
            <a:ext uri="{909E8E84-426E-40DD-AFC4-6F175D3DCCD1}">
              <a14:hiddenFill xmlns:a14="http://schemas.microsoft.com/office/drawing/2010/main">
                <a:solidFill>
                  <a:srgbClr val="FFFFFF"/>
                </a:solidFill>
              </a14:hiddenFill>
            </a:ext>
          </a:extLst>
        </p:spPr>
      </p:pic>
      <p:pic>
        <p:nvPicPr>
          <p:cNvPr id="71689" name="Picture 9">
            <a:extLst>
              <a:ext uri="{FF2B5EF4-FFF2-40B4-BE49-F238E27FC236}">
                <a16:creationId xmlns:a16="http://schemas.microsoft.com/office/drawing/2014/main" id="{2B5942D0-1D3F-AA16-8F8C-1081BD82C8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15888"/>
            <a:ext cx="1116012" cy="730250"/>
          </a:xfrm>
          <a:prstGeom prst="rect">
            <a:avLst/>
          </a:prstGeom>
          <a:noFill/>
          <a:extLst>
            <a:ext uri="{909E8E84-426E-40DD-AFC4-6F175D3DCCD1}">
              <a14:hiddenFill xmlns:a14="http://schemas.microsoft.com/office/drawing/2010/main">
                <a:solidFill>
                  <a:srgbClr val="FFFFFF"/>
                </a:solidFill>
              </a14:hiddenFill>
            </a:ext>
          </a:extLst>
        </p:spPr>
      </p:pic>
      <p:sp>
        <p:nvSpPr>
          <p:cNvPr id="71690" name="Rectangle 10">
            <a:extLst>
              <a:ext uri="{FF2B5EF4-FFF2-40B4-BE49-F238E27FC236}">
                <a16:creationId xmlns:a16="http://schemas.microsoft.com/office/drawing/2014/main" id="{4C10FF02-9261-8CA9-4494-7B73C6ABCE0B}"/>
              </a:ext>
            </a:extLst>
          </p:cNvPr>
          <p:cNvSpPr>
            <a:spLocks noChangeArrowheads="1"/>
          </p:cNvSpPr>
          <p:nvPr/>
        </p:nvSpPr>
        <p:spPr bwMode="auto">
          <a:xfrm>
            <a:off x="5551488" y="6183313"/>
            <a:ext cx="1763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6 € - 24 pages</a:t>
            </a:r>
          </a:p>
        </p:txBody>
      </p:sp>
    </p:spTree>
  </p:cSld>
  <p:clrMapOvr>
    <a:masterClrMapping/>
  </p:clrMapOvr>
  <p:transition advTm="1003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barn(outVertical)">
                                      <p:cBhvr>
                                        <p:cTn id="7"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a:extLst>
              <a:ext uri="{FF2B5EF4-FFF2-40B4-BE49-F238E27FC236}">
                <a16:creationId xmlns:a16="http://schemas.microsoft.com/office/drawing/2014/main" id="{17FDBC3F-19C0-D87F-F7F8-9728EA9B5C0B}"/>
              </a:ext>
            </a:extLst>
          </p:cNvPr>
          <p:cNvSpPr>
            <a:spLocks noChangeArrowheads="1"/>
          </p:cNvSpPr>
          <p:nvPr/>
        </p:nvSpPr>
        <p:spPr bwMode="auto">
          <a:xfrm>
            <a:off x="395288" y="333375"/>
            <a:ext cx="8424862"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72709" name="Picture 5">
            <a:extLst>
              <a:ext uri="{FF2B5EF4-FFF2-40B4-BE49-F238E27FC236}">
                <a16:creationId xmlns:a16="http://schemas.microsoft.com/office/drawing/2014/main" id="{AD0329F9-ACBA-16C2-576F-5DD913E43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557338"/>
            <a:ext cx="2808288" cy="4319587"/>
          </a:xfrm>
          <a:prstGeom prst="rect">
            <a:avLst/>
          </a:prstGeom>
          <a:noFill/>
          <a:extLst>
            <a:ext uri="{909E8E84-426E-40DD-AFC4-6F175D3DCCD1}">
              <a14:hiddenFill xmlns:a14="http://schemas.microsoft.com/office/drawing/2010/main">
                <a:solidFill>
                  <a:srgbClr val="FFFFFF"/>
                </a:solidFill>
              </a14:hiddenFill>
            </a:ext>
          </a:extLst>
        </p:spPr>
      </p:pic>
      <p:pic>
        <p:nvPicPr>
          <p:cNvPr id="72710" name="Picture 6">
            <a:extLst>
              <a:ext uri="{FF2B5EF4-FFF2-40B4-BE49-F238E27FC236}">
                <a16:creationId xmlns:a16="http://schemas.microsoft.com/office/drawing/2014/main" id="{2913A37E-3829-08F6-1E05-11C0EE68A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28775"/>
            <a:ext cx="2678112" cy="4248150"/>
          </a:xfrm>
          <a:prstGeom prst="rect">
            <a:avLst/>
          </a:prstGeom>
          <a:noFill/>
          <a:extLst>
            <a:ext uri="{909E8E84-426E-40DD-AFC4-6F175D3DCCD1}">
              <a14:hiddenFill xmlns:a14="http://schemas.microsoft.com/office/drawing/2010/main">
                <a:solidFill>
                  <a:srgbClr val="FFFFFF"/>
                </a:solidFill>
              </a14:hiddenFill>
            </a:ext>
          </a:extLst>
        </p:spPr>
      </p:pic>
      <p:pic>
        <p:nvPicPr>
          <p:cNvPr id="72711" name="Picture 7">
            <a:extLst>
              <a:ext uri="{FF2B5EF4-FFF2-40B4-BE49-F238E27FC236}">
                <a16:creationId xmlns:a16="http://schemas.microsoft.com/office/drawing/2014/main" id="{BD79E9C2-EAAC-C2CA-8C49-AE28E0DC37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175" y="1628775"/>
            <a:ext cx="2625725" cy="4248150"/>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a:extLst>
              <a:ext uri="{FF2B5EF4-FFF2-40B4-BE49-F238E27FC236}">
                <a16:creationId xmlns:a16="http://schemas.microsoft.com/office/drawing/2014/main" id="{28ECE007-F660-9301-6471-975090DE4B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sp>
        <p:nvSpPr>
          <p:cNvPr id="72713" name="Rectangle 9">
            <a:extLst>
              <a:ext uri="{FF2B5EF4-FFF2-40B4-BE49-F238E27FC236}">
                <a16:creationId xmlns:a16="http://schemas.microsoft.com/office/drawing/2014/main" id="{551C0FB1-0CAA-4489-2929-5F5DF0983428}"/>
              </a:ext>
            </a:extLst>
          </p:cNvPr>
          <p:cNvSpPr>
            <a:spLocks noChangeArrowheads="1"/>
          </p:cNvSpPr>
          <p:nvPr/>
        </p:nvSpPr>
        <p:spPr bwMode="auto">
          <a:xfrm>
            <a:off x="900113" y="6053138"/>
            <a:ext cx="1763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4 € - 17 pages</a:t>
            </a:r>
          </a:p>
        </p:txBody>
      </p:sp>
      <p:sp>
        <p:nvSpPr>
          <p:cNvPr id="72714" name="Rectangle 10">
            <a:extLst>
              <a:ext uri="{FF2B5EF4-FFF2-40B4-BE49-F238E27FC236}">
                <a16:creationId xmlns:a16="http://schemas.microsoft.com/office/drawing/2014/main" id="{4645D4E5-D4EA-9C44-E671-1FE087D64D2F}"/>
              </a:ext>
            </a:extLst>
          </p:cNvPr>
          <p:cNvSpPr>
            <a:spLocks noChangeArrowheads="1"/>
          </p:cNvSpPr>
          <p:nvPr/>
        </p:nvSpPr>
        <p:spPr bwMode="auto">
          <a:xfrm>
            <a:off x="3779838" y="6053138"/>
            <a:ext cx="1763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3 € - 13 pages</a:t>
            </a:r>
          </a:p>
        </p:txBody>
      </p:sp>
      <p:sp>
        <p:nvSpPr>
          <p:cNvPr id="72715" name="Rectangle 11">
            <a:extLst>
              <a:ext uri="{FF2B5EF4-FFF2-40B4-BE49-F238E27FC236}">
                <a16:creationId xmlns:a16="http://schemas.microsoft.com/office/drawing/2014/main" id="{B85CA110-5B81-4A24-F8DC-243CCBCBCB8D}"/>
              </a:ext>
            </a:extLst>
          </p:cNvPr>
          <p:cNvSpPr>
            <a:spLocks noChangeArrowheads="1"/>
          </p:cNvSpPr>
          <p:nvPr/>
        </p:nvSpPr>
        <p:spPr bwMode="auto">
          <a:xfrm>
            <a:off x="6443663" y="6110288"/>
            <a:ext cx="1963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2,5 € - 10 pages</a:t>
            </a:r>
          </a:p>
        </p:txBody>
      </p:sp>
    </p:spTree>
  </p:cSld>
  <p:clrMapOvr>
    <a:masterClrMapping/>
  </p:clrMapOvr>
  <p:transition advTm="1306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arn(outVertical)">
                                      <p:cBhvr>
                                        <p:cTn id="7"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a:extLst>
              <a:ext uri="{FF2B5EF4-FFF2-40B4-BE49-F238E27FC236}">
                <a16:creationId xmlns:a16="http://schemas.microsoft.com/office/drawing/2014/main" id="{2380B169-3E7D-A5D5-702C-EFCD308A3123}"/>
              </a:ext>
            </a:extLst>
          </p:cNvPr>
          <p:cNvSpPr>
            <a:spLocks noChangeArrowheads="1"/>
          </p:cNvSpPr>
          <p:nvPr/>
        </p:nvSpPr>
        <p:spPr bwMode="auto">
          <a:xfrm>
            <a:off x="323850" y="260350"/>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70662" name="Picture 6">
            <a:extLst>
              <a:ext uri="{FF2B5EF4-FFF2-40B4-BE49-F238E27FC236}">
                <a16:creationId xmlns:a16="http://schemas.microsoft.com/office/drawing/2014/main" id="{E2B4DB3A-16DD-E3D7-5946-42EBCE2F2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150" y="1773238"/>
            <a:ext cx="2647950" cy="4078287"/>
          </a:xfrm>
          <a:prstGeom prst="rect">
            <a:avLst/>
          </a:prstGeom>
          <a:noFill/>
          <a:extLst>
            <a:ext uri="{909E8E84-426E-40DD-AFC4-6F175D3DCCD1}">
              <a14:hiddenFill xmlns:a14="http://schemas.microsoft.com/office/drawing/2010/main">
                <a:solidFill>
                  <a:srgbClr val="FFFFFF"/>
                </a:solidFill>
              </a14:hiddenFill>
            </a:ext>
          </a:extLst>
        </p:spPr>
      </p:pic>
      <p:pic>
        <p:nvPicPr>
          <p:cNvPr id="70665" name="Picture 9">
            <a:extLst>
              <a:ext uri="{FF2B5EF4-FFF2-40B4-BE49-F238E27FC236}">
                <a16:creationId xmlns:a16="http://schemas.microsoft.com/office/drawing/2014/main" id="{C153EE0B-1D3C-B998-9FFB-695F3799B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0" y="1773238"/>
            <a:ext cx="2655888" cy="4105275"/>
          </a:xfrm>
          <a:prstGeom prst="rect">
            <a:avLst/>
          </a:prstGeom>
          <a:noFill/>
          <a:extLst>
            <a:ext uri="{909E8E84-426E-40DD-AFC4-6F175D3DCCD1}">
              <a14:hiddenFill xmlns:a14="http://schemas.microsoft.com/office/drawing/2010/main">
                <a:solidFill>
                  <a:srgbClr val="FFFFFF"/>
                </a:solidFill>
              </a14:hiddenFill>
            </a:ext>
          </a:extLst>
        </p:spPr>
      </p:pic>
      <p:pic>
        <p:nvPicPr>
          <p:cNvPr id="70666" name="Picture 10">
            <a:extLst>
              <a:ext uri="{FF2B5EF4-FFF2-40B4-BE49-F238E27FC236}">
                <a16:creationId xmlns:a16="http://schemas.microsoft.com/office/drawing/2014/main" id="{CAF1E936-6D4C-6FC6-EE7C-10D51FC9F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3" y="1773238"/>
            <a:ext cx="2590800" cy="4105275"/>
          </a:xfrm>
          <a:prstGeom prst="rect">
            <a:avLst/>
          </a:prstGeom>
          <a:noFill/>
          <a:extLst>
            <a:ext uri="{909E8E84-426E-40DD-AFC4-6F175D3DCCD1}">
              <a14:hiddenFill xmlns:a14="http://schemas.microsoft.com/office/drawing/2010/main">
                <a:solidFill>
                  <a:srgbClr val="FFFFFF"/>
                </a:solidFill>
              </a14:hiddenFill>
            </a:ext>
          </a:extLst>
        </p:spPr>
      </p:pic>
      <p:pic>
        <p:nvPicPr>
          <p:cNvPr id="70667" name="Picture 11">
            <a:extLst>
              <a:ext uri="{FF2B5EF4-FFF2-40B4-BE49-F238E27FC236}">
                <a16:creationId xmlns:a16="http://schemas.microsoft.com/office/drawing/2014/main" id="{19FFEBD3-89F6-798F-2544-5E4691218E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sp>
        <p:nvSpPr>
          <p:cNvPr id="70668" name="Rectangle 12">
            <a:extLst>
              <a:ext uri="{FF2B5EF4-FFF2-40B4-BE49-F238E27FC236}">
                <a16:creationId xmlns:a16="http://schemas.microsoft.com/office/drawing/2014/main" id="{D5C3C2CC-4038-8FAD-CDC4-580C19DD24E8}"/>
              </a:ext>
            </a:extLst>
          </p:cNvPr>
          <p:cNvSpPr>
            <a:spLocks noChangeArrowheads="1"/>
          </p:cNvSpPr>
          <p:nvPr/>
        </p:nvSpPr>
        <p:spPr bwMode="auto">
          <a:xfrm>
            <a:off x="419100" y="6021388"/>
            <a:ext cx="2713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1 € le numéro (4 pages)</a:t>
            </a:r>
          </a:p>
        </p:txBody>
      </p:sp>
      <p:sp>
        <p:nvSpPr>
          <p:cNvPr id="70669" name="Rectangle 13">
            <a:extLst>
              <a:ext uri="{FF2B5EF4-FFF2-40B4-BE49-F238E27FC236}">
                <a16:creationId xmlns:a16="http://schemas.microsoft.com/office/drawing/2014/main" id="{248F773F-1F22-4021-44D4-71E408D603B1}"/>
              </a:ext>
            </a:extLst>
          </p:cNvPr>
          <p:cNvSpPr>
            <a:spLocks noChangeArrowheads="1"/>
          </p:cNvSpPr>
          <p:nvPr/>
        </p:nvSpPr>
        <p:spPr bwMode="auto">
          <a:xfrm>
            <a:off x="3665538" y="6021388"/>
            <a:ext cx="16176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1 € - 7 pages</a:t>
            </a:r>
          </a:p>
        </p:txBody>
      </p:sp>
      <p:sp>
        <p:nvSpPr>
          <p:cNvPr id="70670" name="Rectangle 14">
            <a:extLst>
              <a:ext uri="{FF2B5EF4-FFF2-40B4-BE49-F238E27FC236}">
                <a16:creationId xmlns:a16="http://schemas.microsoft.com/office/drawing/2014/main" id="{61172922-720E-C5F0-E3E2-98D7E3E1AE31}"/>
              </a:ext>
            </a:extLst>
          </p:cNvPr>
          <p:cNvSpPr>
            <a:spLocks noChangeArrowheads="1"/>
          </p:cNvSpPr>
          <p:nvPr/>
        </p:nvSpPr>
        <p:spPr bwMode="auto">
          <a:xfrm>
            <a:off x="6389688" y="6021388"/>
            <a:ext cx="1763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8 € - 24 pages</a:t>
            </a:r>
          </a:p>
        </p:txBody>
      </p:sp>
    </p:spTree>
  </p:cSld>
  <p:clrMapOvr>
    <a:masterClrMapping/>
  </p:clrMapOvr>
  <p:transition advTm="1546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barn(outVertical)">
                                      <p:cBhvr>
                                        <p:cTn id="7"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a:extLst>
              <a:ext uri="{FF2B5EF4-FFF2-40B4-BE49-F238E27FC236}">
                <a16:creationId xmlns:a16="http://schemas.microsoft.com/office/drawing/2014/main" id="{09C29142-2C10-582F-E028-103024AF112F}"/>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73733" name="Picture 5">
            <a:extLst>
              <a:ext uri="{FF2B5EF4-FFF2-40B4-BE49-F238E27FC236}">
                <a16:creationId xmlns:a16="http://schemas.microsoft.com/office/drawing/2014/main" id="{5BEE0D10-2AF2-5AA3-B932-120D2BFC4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73734" name="Picture 6">
            <a:extLst>
              <a:ext uri="{FF2B5EF4-FFF2-40B4-BE49-F238E27FC236}">
                <a16:creationId xmlns:a16="http://schemas.microsoft.com/office/drawing/2014/main" id="{3E62B140-06D8-FCB3-3280-67E39C15C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28775"/>
            <a:ext cx="2649537" cy="4248150"/>
          </a:xfrm>
          <a:prstGeom prst="rect">
            <a:avLst/>
          </a:prstGeom>
          <a:noFill/>
          <a:extLst>
            <a:ext uri="{909E8E84-426E-40DD-AFC4-6F175D3DCCD1}">
              <a14:hiddenFill xmlns:a14="http://schemas.microsoft.com/office/drawing/2010/main">
                <a:solidFill>
                  <a:srgbClr val="FFFFFF"/>
                </a:solidFill>
              </a14:hiddenFill>
            </a:ext>
          </a:extLst>
        </p:spPr>
      </p:pic>
      <p:pic>
        <p:nvPicPr>
          <p:cNvPr id="73735" name="Picture 7">
            <a:extLst>
              <a:ext uri="{FF2B5EF4-FFF2-40B4-BE49-F238E27FC236}">
                <a16:creationId xmlns:a16="http://schemas.microsoft.com/office/drawing/2014/main" id="{815FC606-319C-2710-B304-0A86AB621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0713" y="1628775"/>
            <a:ext cx="2728912" cy="4248150"/>
          </a:xfrm>
          <a:prstGeom prst="rect">
            <a:avLst/>
          </a:prstGeom>
          <a:noFill/>
          <a:extLst>
            <a:ext uri="{909E8E84-426E-40DD-AFC4-6F175D3DCCD1}">
              <a14:hiddenFill xmlns:a14="http://schemas.microsoft.com/office/drawing/2010/main">
                <a:solidFill>
                  <a:srgbClr val="FFFFFF"/>
                </a:solidFill>
              </a14:hiddenFill>
            </a:ext>
          </a:extLst>
        </p:spPr>
      </p:pic>
      <p:pic>
        <p:nvPicPr>
          <p:cNvPr id="73736" name="Picture 8">
            <a:extLst>
              <a:ext uri="{FF2B5EF4-FFF2-40B4-BE49-F238E27FC236}">
                <a16:creationId xmlns:a16="http://schemas.microsoft.com/office/drawing/2014/main" id="{65F4E092-F093-97A7-788C-118C9C80A4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2488" y="1628775"/>
            <a:ext cx="2728912" cy="4248150"/>
          </a:xfrm>
          <a:prstGeom prst="rect">
            <a:avLst/>
          </a:prstGeom>
          <a:noFill/>
          <a:extLst>
            <a:ext uri="{909E8E84-426E-40DD-AFC4-6F175D3DCCD1}">
              <a14:hiddenFill xmlns:a14="http://schemas.microsoft.com/office/drawing/2010/main">
                <a:solidFill>
                  <a:srgbClr val="FFFFFF"/>
                </a:solidFill>
              </a14:hiddenFill>
            </a:ext>
          </a:extLst>
        </p:spPr>
      </p:pic>
      <p:sp>
        <p:nvSpPr>
          <p:cNvPr id="73737" name="Rectangle 9">
            <a:extLst>
              <a:ext uri="{FF2B5EF4-FFF2-40B4-BE49-F238E27FC236}">
                <a16:creationId xmlns:a16="http://schemas.microsoft.com/office/drawing/2014/main" id="{E1B51163-EB38-5F10-92F7-D98AB205AD9D}"/>
              </a:ext>
            </a:extLst>
          </p:cNvPr>
          <p:cNvSpPr>
            <a:spLocks noChangeArrowheads="1"/>
          </p:cNvSpPr>
          <p:nvPr/>
        </p:nvSpPr>
        <p:spPr bwMode="auto">
          <a:xfrm>
            <a:off x="930275" y="6088063"/>
            <a:ext cx="1763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5 € - 20 pages</a:t>
            </a:r>
          </a:p>
        </p:txBody>
      </p:sp>
      <p:sp>
        <p:nvSpPr>
          <p:cNvPr id="73738" name="Rectangle 10">
            <a:extLst>
              <a:ext uri="{FF2B5EF4-FFF2-40B4-BE49-F238E27FC236}">
                <a16:creationId xmlns:a16="http://schemas.microsoft.com/office/drawing/2014/main" id="{A6CAE6B2-3233-577A-D297-D368638E40F9}"/>
              </a:ext>
            </a:extLst>
          </p:cNvPr>
          <p:cNvSpPr>
            <a:spLocks noChangeArrowheads="1"/>
          </p:cNvSpPr>
          <p:nvPr/>
        </p:nvSpPr>
        <p:spPr bwMode="auto">
          <a:xfrm>
            <a:off x="3695700" y="6110288"/>
            <a:ext cx="1763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8 € - 34 pages</a:t>
            </a:r>
          </a:p>
        </p:txBody>
      </p:sp>
      <p:sp>
        <p:nvSpPr>
          <p:cNvPr id="73739" name="Rectangle 11">
            <a:extLst>
              <a:ext uri="{FF2B5EF4-FFF2-40B4-BE49-F238E27FC236}">
                <a16:creationId xmlns:a16="http://schemas.microsoft.com/office/drawing/2014/main" id="{64ACB390-03A4-D304-51DE-DB4B0E372002}"/>
              </a:ext>
            </a:extLst>
          </p:cNvPr>
          <p:cNvSpPr>
            <a:spLocks noChangeArrowheads="1"/>
          </p:cNvSpPr>
          <p:nvPr/>
        </p:nvSpPr>
        <p:spPr bwMode="auto">
          <a:xfrm>
            <a:off x="6397625" y="6088063"/>
            <a:ext cx="1963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2,5 € - 10 pages</a:t>
            </a:r>
          </a:p>
        </p:txBody>
      </p:sp>
    </p:spTree>
  </p:cSld>
  <p:clrMapOvr>
    <a:masterClrMapping/>
  </p:clrMapOvr>
  <p:transition advTm="2034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barn(outVertical)">
                                      <p:cBhvr>
                                        <p:cTn id="7"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5C38BA75-2AF1-901F-1CB1-75DF0ECE84CF}"/>
              </a:ext>
            </a:extLst>
          </p:cNvPr>
          <p:cNvSpPr>
            <a:spLocks noChangeArrowheads="1"/>
          </p:cNvSpPr>
          <p:nvPr/>
        </p:nvSpPr>
        <p:spPr bwMode="auto">
          <a:xfrm>
            <a:off x="611188" y="549275"/>
            <a:ext cx="7993062" cy="5689600"/>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5" name="Rectangle 5">
            <a:extLst>
              <a:ext uri="{FF2B5EF4-FFF2-40B4-BE49-F238E27FC236}">
                <a16:creationId xmlns:a16="http://schemas.microsoft.com/office/drawing/2014/main" id="{02242CA4-A327-AAB2-36F3-B3C20E96EBA0}"/>
              </a:ext>
            </a:extLst>
          </p:cNvPr>
          <p:cNvSpPr>
            <a:spLocks noChangeArrowheads="1"/>
          </p:cNvSpPr>
          <p:nvPr/>
        </p:nvSpPr>
        <p:spPr bwMode="auto">
          <a:xfrm>
            <a:off x="900113" y="1258888"/>
            <a:ext cx="7200900" cy="478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fr-FR" altLang="fr-FR" sz="2400" b="1">
                <a:latin typeface="Papyrus" panose="03070502060502030205" pitchFamily="66" charset="0"/>
              </a:rPr>
              <a:t>Le bulletin </a:t>
            </a:r>
            <a:r>
              <a:rPr lang="fr-FR" altLang="fr-FR" sz="2800" b="1">
                <a:latin typeface="Papyrus" panose="03070502060502030205" pitchFamily="66" charset="0"/>
              </a:rPr>
              <a:t>Gunderic</a:t>
            </a:r>
            <a:r>
              <a:rPr lang="fr-FR" altLang="fr-FR" sz="2400" b="1">
                <a:latin typeface="Papyrus" panose="03070502060502030205" pitchFamily="66" charset="0"/>
              </a:rPr>
              <a:t>, que nous éditons à 150 exemplaires paraît tous les deux mois depuis 1997, il relate tout ce qui concerne l’histoire et les histoires de Contrexéville et de la région, il est déposé au titre du dépôt légal à la Bibliothèque Nationale (n° ISSN : 1954-1279). Aux Archives des Vosges (n° JPL 589). À la Bibliothèque Municipale d’Épinal au titre de dépôt départemental. </a:t>
            </a:r>
          </a:p>
          <a:p>
            <a:pPr algn="just"/>
            <a:endParaRPr lang="fr-FR" altLang="fr-FR" sz="2800" b="1">
              <a:latin typeface="Papyrus" panose="03070502060502030205" pitchFamily="66" charset="0"/>
            </a:endParaRPr>
          </a:p>
          <a:p>
            <a:pPr algn="just"/>
            <a:r>
              <a:rPr lang="fr-FR" altLang="fr-FR" sz="2800" b="1">
                <a:latin typeface="Papyrus" panose="03070502060502030205" pitchFamily="66" charset="0"/>
              </a:rPr>
              <a:t>À Contrexéville, un numéro est offert à la Bibliothèque Municipale, au CDI du Collège Lyautey, à la MCL, et au Maire en exercice.</a:t>
            </a:r>
          </a:p>
        </p:txBody>
      </p:sp>
      <p:pic>
        <p:nvPicPr>
          <p:cNvPr id="5126" name="Picture 6">
            <a:extLst>
              <a:ext uri="{FF2B5EF4-FFF2-40B4-BE49-F238E27FC236}">
                <a16:creationId xmlns:a16="http://schemas.microsoft.com/office/drawing/2014/main" id="{9E6EF5D8-43C4-83CE-A4BC-65C5B6766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88913"/>
            <a:ext cx="1852612" cy="1212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arn(outVertical)">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a:extLst>
              <a:ext uri="{FF2B5EF4-FFF2-40B4-BE49-F238E27FC236}">
                <a16:creationId xmlns:a16="http://schemas.microsoft.com/office/drawing/2014/main" id="{DC0843A7-6DE2-4EA6-7AE5-C44D796AE052}"/>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74757" name="Picture 5">
            <a:extLst>
              <a:ext uri="{FF2B5EF4-FFF2-40B4-BE49-F238E27FC236}">
                <a16:creationId xmlns:a16="http://schemas.microsoft.com/office/drawing/2014/main" id="{62464BC9-000C-3F7F-247F-33A516D28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55563"/>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74758" name="Picture 6">
            <a:extLst>
              <a:ext uri="{FF2B5EF4-FFF2-40B4-BE49-F238E27FC236}">
                <a16:creationId xmlns:a16="http://schemas.microsoft.com/office/drawing/2014/main" id="{5C103717-1450-C3F1-412A-5B0287D3E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713" y="620713"/>
            <a:ext cx="3425825" cy="5040312"/>
          </a:xfrm>
          <a:prstGeom prst="rect">
            <a:avLst/>
          </a:prstGeom>
          <a:noFill/>
          <a:extLst>
            <a:ext uri="{909E8E84-426E-40DD-AFC4-6F175D3DCCD1}">
              <a14:hiddenFill xmlns:a14="http://schemas.microsoft.com/office/drawing/2010/main">
                <a:solidFill>
                  <a:srgbClr val="FFFFFF"/>
                </a:solidFill>
              </a14:hiddenFill>
            </a:ext>
          </a:extLst>
        </p:spPr>
      </p:pic>
      <p:pic>
        <p:nvPicPr>
          <p:cNvPr id="74760" name="Picture 8">
            <a:extLst>
              <a:ext uri="{FF2B5EF4-FFF2-40B4-BE49-F238E27FC236}">
                <a16:creationId xmlns:a16="http://schemas.microsoft.com/office/drawing/2014/main" id="{B6F214DE-5CBD-F991-944D-944C75852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738" y="1412875"/>
            <a:ext cx="3071812" cy="4394200"/>
          </a:xfrm>
          <a:prstGeom prst="rect">
            <a:avLst/>
          </a:prstGeom>
          <a:noFill/>
          <a:extLst>
            <a:ext uri="{909E8E84-426E-40DD-AFC4-6F175D3DCCD1}">
              <a14:hiddenFill xmlns:a14="http://schemas.microsoft.com/office/drawing/2010/main">
                <a:solidFill>
                  <a:srgbClr val="FFFFFF"/>
                </a:solidFill>
              </a14:hiddenFill>
            </a:ext>
          </a:extLst>
        </p:spPr>
      </p:pic>
      <p:sp>
        <p:nvSpPr>
          <p:cNvPr id="74762" name="Rectangle 10">
            <a:extLst>
              <a:ext uri="{FF2B5EF4-FFF2-40B4-BE49-F238E27FC236}">
                <a16:creationId xmlns:a16="http://schemas.microsoft.com/office/drawing/2014/main" id="{6080FDED-85A6-272B-124F-512B8912A496}"/>
              </a:ext>
            </a:extLst>
          </p:cNvPr>
          <p:cNvSpPr>
            <a:spLocks noChangeArrowheads="1"/>
          </p:cNvSpPr>
          <p:nvPr/>
        </p:nvSpPr>
        <p:spPr bwMode="auto">
          <a:xfrm>
            <a:off x="1258888" y="5734050"/>
            <a:ext cx="2736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2000" b="1">
                <a:solidFill>
                  <a:srgbClr val="FF66FF"/>
                </a:solidFill>
                <a:latin typeface="Papyrus" panose="03070502060502030205" pitchFamily="66" charset="0"/>
              </a:rPr>
              <a:t>Abonnement 13 € </a:t>
            </a:r>
          </a:p>
          <a:p>
            <a:pPr algn="ctr"/>
            <a:r>
              <a:rPr lang="fr-FR" altLang="fr-FR" sz="2000" b="1">
                <a:solidFill>
                  <a:srgbClr val="FF66FF"/>
                </a:solidFill>
                <a:latin typeface="Papyrus" panose="03070502060502030205" pitchFamily="66" charset="0"/>
              </a:rPr>
              <a:t>les 6 numéros annuels</a:t>
            </a:r>
          </a:p>
        </p:txBody>
      </p:sp>
      <p:sp>
        <p:nvSpPr>
          <p:cNvPr id="74763" name="Rectangle 11">
            <a:extLst>
              <a:ext uri="{FF2B5EF4-FFF2-40B4-BE49-F238E27FC236}">
                <a16:creationId xmlns:a16="http://schemas.microsoft.com/office/drawing/2014/main" id="{C251A79E-6B00-1A6E-9250-BCAFA99C401E}"/>
              </a:ext>
            </a:extLst>
          </p:cNvPr>
          <p:cNvSpPr>
            <a:spLocks noChangeArrowheads="1"/>
          </p:cNvSpPr>
          <p:nvPr/>
        </p:nvSpPr>
        <p:spPr bwMode="auto">
          <a:xfrm>
            <a:off x="5076825" y="6038850"/>
            <a:ext cx="2859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4 € le numéro (17 pages)</a:t>
            </a:r>
          </a:p>
        </p:txBody>
      </p:sp>
    </p:spTree>
  </p:cSld>
  <p:clrMapOvr>
    <a:masterClrMapping/>
  </p:clrMapOvr>
  <p:transition advTm="939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barn(outVertical)">
                                      <p:cBhvr>
                                        <p:cTn id="7"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a:extLst>
              <a:ext uri="{FF2B5EF4-FFF2-40B4-BE49-F238E27FC236}">
                <a16:creationId xmlns:a16="http://schemas.microsoft.com/office/drawing/2014/main" id="{22830170-170E-C738-AC92-9F4D1DFC47FC}"/>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67596" name="Picture 12">
            <a:extLst>
              <a:ext uri="{FF2B5EF4-FFF2-40B4-BE49-F238E27FC236}">
                <a16:creationId xmlns:a16="http://schemas.microsoft.com/office/drawing/2014/main" id="{B3DC3EDB-204B-571D-5365-3332AFD17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125538"/>
            <a:ext cx="3724275" cy="5400675"/>
          </a:xfrm>
          <a:prstGeom prst="rect">
            <a:avLst/>
          </a:prstGeom>
          <a:noFill/>
          <a:extLst>
            <a:ext uri="{909E8E84-426E-40DD-AFC4-6F175D3DCCD1}">
              <a14:hiddenFill xmlns:a14="http://schemas.microsoft.com/office/drawing/2010/main">
                <a:solidFill>
                  <a:srgbClr val="FFFFFF"/>
                </a:solidFill>
              </a14:hiddenFill>
            </a:ext>
          </a:extLst>
        </p:spPr>
      </p:pic>
      <p:pic>
        <p:nvPicPr>
          <p:cNvPr id="67597" name="Picture 13">
            <a:extLst>
              <a:ext uri="{FF2B5EF4-FFF2-40B4-BE49-F238E27FC236}">
                <a16:creationId xmlns:a16="http://schemas.microsoft.com/office/drawing/2014/main" id="{F2210CCE-8535-C5BE-FD60-E8A131A13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25538"/>
            <a:ext cx="3879850" cy="5400675"/>
          </a:xfrm>
          <a:prstGeom prst="rect">
            <a:avLst/>
          </a:prstGeom>
          <a:noFill/>
          <a:extLst>
            <a:ext uri="{909E8E84-426E-40DD-AFC4-6F175D3DCCD1}">
              <a14:hiddenFill xmlns:a14="http://schemas.microsoft.com/office/drawing/2010/main">
                <a:solidFill>
                  <a:srgbClr val="FFFFFF"/>
                </a:solidFill>
              </a14:hiddenFill>
            </a:ext>
          </a:extLst>
        </p:spPr>
      </p:pic>
      <p:pic>
        <p:nvPicPr>
          <p:cNvPr id="67599" name="Picture 15">
            <a:extLst>
              <a:ext uri="{FF2B5EF4-FFF2-40B4-BE49-F238E27FC236}">
                <a16:creationId xmlns:a16="http://schemas.microsoft.com/office/drawing/2014/main" id="{110D5844-06D3-D858-F117-9924ACE49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15888"/>
            <a:ext cx="1116012" cy="730250"/>
          </a:xfrm>
          <a:prstGeom prst="rect">
            <a:avLst/>
          </a:prstGeom>
          <a:noFill/>
          <a:extLst>
            <a:ext uri="{909E8E84-426E-40DD-AFC4-6F175D3DCCD1}">
              <a14:hiddenFill xmlns:a14="http://schemas.microsoft.com/office/drawing/2010/main">
                <a:solidFill>
                  <a:srgbClr val="FFFFFF"/>
                </a:solidFill>
              </a14:hiddenFill>
            </a:ext>
          </a:extLst>
        </p:spPr>
      </p:pic>
      <p:sp>
        <p:nvSpPr>
          <p:cNvPr id="67600" name="Rectangle 16">
            <a:extLst>
              <a:ext uri="{FF2B5EF4-FFF2-40B4-BE49-F238E27FC236}">
                <a16:creationId xmlns:a16="http://schemas.microsoft.com/office/drawing/2014/main" id="{E251BD46-5151-7129-D504-01D92D2656EC}"/>
              </a:ext>
            </a:extLst>
          </p:cNvPr>
          <p:cNvSpPr>
            <a:spLocks noChangeArrowheads="1"/>
          </p:cNvSpPr>
          <p:nvPr/>
        </p:nvSpPr>
        <p:spPr bwMode="auto">
          <a:xfrm>
            <a:off x="696913" y="476250"/>
            <a:ext cx="740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a:solidFill>
                  <a:srgbClr val="FF66FF"/>
                </a:solidFill>
                <a:latin typeface="Papyrus" panose="03070502060502030205" pitchFamily="66" charset="0"/>
              </a:rPr>
              <a:t>Vente en librairie 19,90 € - 95 pages et 178 illustrations</a:t>
            </a:r>
          </a:p>
        </p:txBody>
      </p:sp>
    </p:spTree>
  </p:cSld>
  <p:clrMapOvr>
    <a:masterClrMapping/>
  </p:clrMapOvr>
  <p:transition advTm="135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barn(outVertical)">
                                      <p:cBhvr>
                                        <p:cTn id="7"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a:extLst>
              <a:ext uri="{FF2B5EF4-FFF2-40B4-BE49-F238E27FC236}">
                <a16:creationId xmlns:a16="http://schemas.microsoft.com/office/drawing/2014/main" id="{9B3343E7-2A4A-623D-66EC-7B08868DAF11}"/>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68613" name="Picture 5">
            <a:extLst>
              <a:ext uri="{FF2B5EF4-FFF2-40B4-BE49-F238E27FC236}">
                <a16:creationId xmlns:a16="http://schemas.microsoft.com/office/drawing/2014/main" id="{E7DC153F-81A2-80D1-A223-D7EEF03CD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81075"/>
            <a:ext cx="3876675" cy="5545138"/>
          </a:xfrm>
          <a:prstGeom prst="rect">
            <a:avLst/>
          </a:prstGeom>
          <a:noFill/>
          <a:extLst>
            <a:ext uri="{909E8E84-426E-40DD-AFC4-6F175D3DCCD1}">
              <a14:hiddenFill xmlns:a14="http://schemas.microsoft.com/office/drawing/2010/main">
                <a:solidFill>
                  <a:srgbClr val="FFFFFF"/>
                </a:solidFill>
              </a14:hiddenFill>
            </a:ext>
          </a:extLst>
        </p:spPr>
      </p:pic>
      <p:pic>
        <p:nvPicPr>
          <p:cNvPr id="68616" name="Picture 8">
            <a:extLst>
              <a:ext uri="{FF2B5EF4-FFF2-40B4-BE49-F238E27FC236}">
                <a16:creationId xmlns:a16="http://schemas.microsoft.com/office/drawing/2014/main" id="{D8D12E0B-CD8F-C5B6-07F9-16A921473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115888"/>
            <a:ext cx="1116012" cy="730250"/>
          </a:xfrm>
          <a:prstGeom prst="rect">
            <a:avLst/>
          </a:prstGeom>
          <a:noFill/>
          <a:extLst>
            <a:ext uri="{909E8E84-426E-40DD-AFC4-6F175D3DCCD1}">
              <a14:hiddenFill xmlns:a14="http://schemas.microsoft.com/office/drawing/2010/main">
                <a:solidFill>
                  <a:srgbClr val="FFFFFF"/>
                </a:solidFill>
              </a14:hiddenFill>
            </a:ext>
          </a:extLst>
        </p:spPr>
      </p:pic>
      <p:pic>
        <p:nvPicPr>
          <p:cNvPr id="68617" name="Picture 9">
            <a:extLst>
              <a:ext uri="{FF2B5EF4-FFF2-40B4-BE49-F238E27FC236}">
                <a16:creationId xmlns:a16="http://schemas.microsoft.com/office/drawing/2014/main" id="{C298393C-2A5A-9A89-C02C-D7622F666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3" y="836613"/>
            <a:ext cx="3811587" cy="5761037"/>
          </a:xfrm>
          <a:prstGeom prst="rect">
            <a:avLst/>
          </a:prstGeom>
          <a:noFill/>
          <a:extLst>
            <a:ext uri="{909E8E84-426E-40DD-AFC4-6F175D3DCCD1}">
              <a14:hiddenFill xmlns:a14="http://schemas.microsoft.com/office/drawing/2010/main">
                <a:solidFill>
                  <a:srgbClr val="FFFFFF"/>
                </a:solidFill>
              </a14:hiddenFill>
            </a:ext>
          </a:extLst>
        </p:spPr>
      </p:pic>
      <p:sp>
        <p:nvSpPr>
          <p:cNvPr id="68618" name="Rectangle 10">
            <a:extLst>
              <a:ext uri="{FF2B5EF4-FFF2-40B4-BE49-F238E27FC236}">
                <a16:creationId xmlns:a16="http://schemas.microsoft.com/office/drawing/2014/main" id="{00D1BFBE-3C00-BAB8-139F-9F4410FE2032}"/>
              </a:ext>
            </a:extLst>
          </p:cNvPr>
          <p:cNvSpPr>
            <a:spLocks noChangeArrowheads="1"/>
          </p:cNvSpPr>
          <p:nvPr/>
        </p:nvSpPr>
        <p:spPr bwMode="auto">
          <a:xfrm>
            <a:off x="1476375" y="493713"/>
            <a:ext cx="2055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66FF"/>
                </a:solidFill>
                <a:latin typeface="Papyrus" panose="03070502060502030205" pitchFamily="66" charset="0"/>
              </a:rPr>
              <a:t>15 € - 412 pages</a:t>
            </a:r>
          </a:p>
        </p:txBody>
      </p:sp>
      <p:grpSp>
        <p:nvGrpSpPr>
          <p:cNvPr id="68619" name="Group 11">
            <a:extLst>
              <a:ext uri="{FF2B5EF4-FFF2-40B4-BE49-F238E27FC236}">
                <a16:creationId xmlns:a16="http://schemas.microsoft.com/office/drawing/2014/main" id="{08EE5D71-8B29-443C-2036-5F43560400B0}"/>
              </a:ext>
            </a:extLst>
          </p:cNvPr>
          <p:cNvGrpSpPr>
            <a:grpSpLocks/>
          </p:cNvGrpSpPr>
          <p:nvPr/>
        </p:nvGrpSpPr>
        <p:grpSpPr bwMode="auto">
          <a:xfrm>
            <a:off x="7631113" y="6165850"/>
            <a:ext cx="1512887" cy="604838"/>
            <a:chOff x="4195" y="3339"/>
            <a:chExt cx="953" cy="381"/>
          </a:xfrm>
        </p:grpSpPr>
        <p:sp>
          <p:nvSpPr>
            <p:cNvPr id="6" name="Ruban courbé vers le bas 5">
              <a:extLst>
                <a:ext uri="{FF2B5EF4-FFF2-40B4-BE49-F238E27FC236}">
                  <a16:creationId xmlns:a16="http://schemas.microsoft.com/office/drawing/2014/main" id="{D5C8493D-8A15-D819-B20F-245C23198259}"/>
                </a:ext>
              </a:extLst>
            </p:cNvPr>
            <p:cNvSpPr>
              <a:spLocks noChangeArrowheads="1"/>
            </p:cNvSpPr>
            <p:nvPr/>
          </p:nvSpPr>
          <p:spPr bwMode="auto">
            <a:xfrm>
              <a:off x="4195" y="3339"/>
              <a:ext cx="953" cy="381"/>
            </a:xfrm>
            <a:prstGeom prst="ellipseRibbon">
              <a:avLst>
                <a:gd name="adj1" fmla="val 25000"/>
                <a:gd name="adj2" fmla="val 50000"/>
                <a:gd name="adj3" fmla="val 12500"/>
              </a:avLst>
            </a:prstGeom>
            <a:solidFill>
              <a:srgbClr val="FF0000"/>
            </a:solidFill>
            <a:ln w="25400" algn="ctr">
              <a:solidFill>
                <a:srgbClr val="385D8A"/>
              </a:solidFill>
              <a:round/>
              <a:headEnd/>
              <a:tailEnd/>
            </a:ln>
          </p:spPr>
          <p:txBody>
            <a:bodyPr anchor="ctr"/>
            <a:lstStyle/>
            <a:p>
              <a:pPr algn="ctr" fontAlgn="auto">
                <a:spcBef>
                  <a:spcPts val="0"/>
                </a:spcBef>
                <a:spcAft>
                  <a:spcPts val="0"/>
                </a:spcAft>
                <a:defRPr/>
              </a:pPr>
              <a:endParaRPr lang="fr-CH">
                <a:solidFill>
                  <a:schemeClr val="lt1"/>
                </a:solidFill>
                <a:latin typeface="+mn-lt"/>
              </a:endParaRPr>
            </a:p>
          </p:txBody>
        </p:sp>
        <p:sp>
          <p:nvSpPr>
            <p:cNvPr id="68621" name="Rectangle 13">
              <a:extLst>
                <a:ext uri="{FF2B5EF4-FFF2-40B4-BE49-F238E27FC236}">
                  <a16:creationId xmlns:a16="http://schemas.microsoft.com/office/drawing/2014/main" id="{4EE86CEB-73FD-03C9-C828-A908F2BB458D}"/>
                </a:ext>
              </a:extLst>
            </p:cNvPr>
            <p:cNvSpPr>
              <a:spLocks noChangeArrowheads="1"/>
            </p:cNvSpPr>
            <p:nvPr/>
          </p:nvSpPr>
          <p:spPr bwMode="auto">
            <a:xfrm>
              <a:off x="4513" y="3385"/>
              <a:ext cx="32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800">
                  <a:solidFill>
                    <a:schemeClr val="tx1"/>
                  </a:solidFill>
                  <a:latin typeface="Isabella" pitchFamily="82" charset="0"/>
                </a:rPr>
                <a:t>fin</a:t>
              </a:r>
            </a:p>
          </p:txBody>
        </p:sp>
      </p:grpSp>
    </p:spTree>
  </p:cSld>
  <p:clrMapOvr>
    <a:masterClrMapping/>
  </p:clrMapOvr>
  <p:transition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barn(outVertical)">
                                      <p:cBhvr>
                                        <p:cTn id="7"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88083" name="Group 19">
            <a:extLst>
              <a:ext uri="{FF2B5EF4-FFF2-40B4-BE49-F238E27FC236}">
                <a16:creationId xmlns:a16="http://schemas.microsoft.com/office/drawing/2014/main" id="{7F5CC4E2-B49C-1363-2FB8-9EDA59C276F9}"/>
              </a:ext>
            </a:extLst>
          </p:cNvPr>
          <p:cNvGrpSpPr>
            <a:grpSpLocks/>
          </p:cNvGrpSpPr>
          <p:nvPr/>
        </p:nvGrpSpPr>
        <p:grpSpPr bwMode="auto">
          <a:xfrm>
            <a:off x="109538" y="0"/>
            <a:ext cx="9034462" cy="6858000"/>
            <a:chOff x="69" y="0"/>
            <a:chExt cx="5691" cy="4320"/>
          </a:xfrm>
        </p:grpSpPr>
        <p:pic>
          <p:nvPicPr>
            <p:cNvPr id="88068" name="Picture 4">
              <a:extLst>
                <a:ext uri="{FF2B5EF4-FFF2-40B4-BE49-F238E27FC236}">
                  <a16:creationId xmlns:a16="http://schemas.microsoft.com/office/drawing/2014/main" id="{AE94F260-862B-C1B2-65AA-E58A4E06A41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2046" y="2115"/>
              <a:ext cx="4320" cy="89"/>
            </a:xfrm>
            <a:prstGeom prst="rect">
              <a:avLst/>
            </a:prstGeom>
            <a:noFill/>
            <a:extLst>
              <a:ext uri="{909E8E84-426E-40DD-AFC4-6F175D3DCCD1}">
                <a14:hiddenFill xmlns:a14="http://schemas.microsoft.com/office/drawing/2010/main">
                  <a:solidFill>
                    <a:srgbClr val="FFFFFF"/>
                  </a:solidFill>
                </a14:hiddenFill>
              </a:ext>
            </a:extLst>
          </p:spPr>
        </p:pic>
        <p:pic>
          <p:nvPicPr>
            <p:cNvPr id="88069" name="Picture 5">
              <a:extLst>
                <a:ext uri="{FF2B5EF4-FFF2-40B4-BE49-F238E27FC236}">
                  <a16:creationId xmlns:a16="http://schemas.microsoft.com/office/drawing/2014/main" id="{6D9EF747-886C-8857-0C77-832E4D496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H="1">
              <a:off x="-1857" y="2122"/>
              <a:ext cx="4320" cy="75"/>
            </a:xfrm>
            <a:prstGeom prst="rect">
              <a:avLst/>
            </a:prstGeom>
            <a:noFill/>
            <a:extLst>
              <a:ext uri="{909E8E84-426E-40DD-AFC4-6F175D3DCCD1}">
                <a14:hiddenFill xmlns:a14="http://schemas.microsoft.com/office/drawing/2010/main">
                  <a:solidFill>
                    <a:srgbClr val="FFFFFF"/>
                  </a:solidFill>
                </a14:hiddenFill>
              </a:ext>
            </a:extLst>
          </p:spPr>
        </p:pic>
        <p:pic>
          <p:nvPicPr>
            <p:cNvPr id="88070" name="Picture 6">
              <a:extLst>
                <a:ext uri="{FF2B5EF4-FFF2-40B4-BE49-F238E27FC236}">
                  <a16:creationId xmlns:a16="http://schemas.microsoft.com/office/drawing/2014/main" id="{C8856958-DE4D-E7B7-48F1-0E5136774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H="1">
              <a:off x="-1857" y="2122"/>
              <a:ext cx="4320" cy="75"/>
            </a:xfrm>
            <a:prstGeom prst="rect">
              <a:avLst/>
            </a:prstGeom>
            <a:noFill/>
            <a:extLst>
              <a:ext uri="{909E8E84-426E-40DD-AFC4-6F175D3DCCD1}">
                <a14:hiddenFill xmlns:a14="http://schemas.microsoft.com/office/drawing/2010/main">
                  <a:solidFill>
                    <a:srgbClr val="FFFFFF"/>
                  </a:solidFill>
                </a14:hiddenFill>
              </a:ext>
            </a:extLst>
          </p:spPr>
        </p:pic>
        <p:pic>
          <p:nvPicPr>
            <p:cNvPr id="88071" name="Picture 7">
              <a:extLst>
                <a:ext uri="{FF2B5EF4-FFF2-40B4-BE49-F238E27FC236}">
                  <a16:creationId xmlns:a16="http://schemas.microsoft.com/office/drawing/2014/main" id="{278C6C2A-E094-E27E-AA14-9243A6DA4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H="1">
              <a:off x="-1857" y="2122"/>
              <a:ext cx="4320" cy="75"/>
            </a:xfrm>
            <a:prstGeom prst="rect">
              <a:avLst/>
            </a:prstGeom>
            <a:noFill/>
            <a:extLst>
              <a:ext uri="{909E8E84-426E-40DD-AFC4-6F175D3DCCD1}">
                <a14:hiddenFill xmlns:a14="http://schemas.microsoft.com/office/drawing/2010/main">
                  <a:solidFill>
                    <a:srgbClr val="FFFFFF"/>
                  </a:solidFill>
                </a14:hiddenFill>
              </a:ext>
            </a:extLst>
          </p:spPr>
        </p:pic>
        <p:pic>
          <p:nvPicPr>
            <p:cNvPr id="88072" name="Picture 8">
              <a:extLst>
                <a:ext uri="{FF2B5EF4-FFF2-40B4-BE49-F238E27FC236}">
                  <a16:creationId xmlns:a16="http://schemas.microsoft.com/office/drawing/2014/main" id="{1DC157DC-2E38-41BE-C708-4F46A33663A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2046" y="2115"/>
              <a:ext cx="4320" cy="89"/>
            </a:xfrm>
            <a:prstGeom prst="rect">
              <a:avLst/>
            </a:prstGeom>
            <a:noFill/>
            <a:extLst>
              <a:ext uri="{909E8E84-426E-40DD-AFC4-6F175D3DCCD1}">
                <a14:hiddenFill xmlns:a14="http://schemas.microsoft.com/office/drawing/2010/main">
                  <a:solidFill>
                    <a:srgbClr val="FFFFFF"/>
                  </a:solidFill>
                </a14:hiddenFill>
              </a:ext>
            </a:extLst>
          </p:spPr>
        </p:pic>
        <p:pic>
          <p:nvPicPr>
            <p:cNvPr id="88074" name="Picture 10">
              <a:extLst>
                <a:ext uri="{FF2B5EF4-FFF2-40B4-BE49-F238E27FC236}">
                  <a16:creationId xmlns:a16="http://schemas.microsoft.com/office/drawing/2014/main" id="{9B96BBB4-0DF5-8AE7-80B8-4CE2398DB60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57" y="3257"/>
              <a:ext cx="1203" cy="1063"/>
            </a:xfrm>
            <a:prstGeom prst="rect">
              <a:avLst/>
            </a:prstGeom>
            <a:noFill/>
            <a:extLst>
              <a:ext uri="{909E8E84-426E-40DD-AFC4-6F175D3DCCD1}">
                <a14:hiddenFill xmlns:a14="http://schemas.microsoft.com/office/drawing/2010/main">
                  <a:solidFill>
                    <a:srgbClr val="FFFFFF"/>
                  </a:solidFill>
                </a14:hiddenFill>
              </a:ext>
            </a:extLst>
          </p:spPr>
        </p:pic>
        <p:pic>
          <p:nvPicPr>
            <p:cNvPr id="88075" name="Picture 11">
              <a:extLst>
                <a:ext uri="{FF2B5EF4-FFF2-40B4-BE49-F238E27FC236}">
                  <a16:creationId xmlns:a16="http://schemas.microsoft.com/office/drawing/2014/main" id="{5EBB2F62-E972-BA89-8643-36E4C855BFD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57" y="3257"/>
              <a:ext cx="1203" cy="1063"/>
            </a:xfrm>
            <a:prstGeom prst="rect">
              <a:avLst/>
            </a:prstGeom>
            <a:noFill/>
            <a:extLst>
              <a:ext uri="{909E8E84-426E-40DD-AFC4-6F175D3DCCD1}">
                <a14:hiddenFill xmlns:a14="http://schemas.microsoft.com/office/drawing/2010/main">
                  <a:solidFill>
                    <a:srgbClr val="FFFFFF"/>
                  </a:solidFill>
                </a14:hiddenFill>
              </a:ext>
            </a:extLst>
          </p:spPr>
        </p:pic>
        <p:pic>
          <p:nvPicPr>
            <p:cNvPr id="88077" name="Picture 13">
              <a:extLst>
                <a:ext uri="{FF2B5EF4-FFF2-40B4-BE49-F238E27FC236}">
                  <a16:creationId xmlns:a16="http://schemas.microsoft.com/office/drawing/2014/main" id="{D69C2A44-CD11-8AF6-DA65-0C80393A697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36" y="2659"/>
              <a:ext cx="613" cy="754"/>
            </a:xfrm>
            <a:prstGeom prst="rect">
              <a:avLst/>
            </a:prstGeom>
            <a:noFill/>
            <a:extLst>
              <a:ext uri="{909E8E84-426E-40DD-AFC4-6F175D3DCCD1}">
                <a14:hiddenFill xmlns:a14="http://schemas.microsoft.com/office/drawing/2010/main">
                  <a:solidFill>
                    <a:srgbClr val="FFFFFF"/>
                  </a:solidFill>
                </a14:hiddenFill>
              </a:ext>
            </a:extLst>
          </p:spPr>
        </p:pic>
        <p:sp>
          <p:nvSpPr>
            <p:cNvPr id="88078" name="Rectangle 14">
              <a:extLst>
                <a:ext uri="{FF2B5EF4-FFF2-40B4-BE49-F238E27FC236}">
                  <a16:creationId xmlns:a16="http://schemas.microsoft.com/office/drawing/2014/main" id="{A2C1A591-627F-5113-58B9-AD8F4C9BB378}"/>
                </a:ext>
              </a:extLst>
            </p:cNvPr>
            <p:cNvSpPr>
              <a:spLocks noChangeArrowheads="1"/>
            </p:cNvSpPr>
            <p:nvPr/>
          </p:nvSpPr>
          <p:spPr bwMode="auto">
            <a:xfrm>
              <a:off x="431" y="1443"/>
              <a:ext cx="4309" cy="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r-FR" altLang="fr-FR" sz="1600" b="1">
                  <a:solidFill>
                    <a:schemeClr val="bg1"/>
                  </a:solidFill>
                  <a:latin typeface="Harrington" panose="04040505050A02020702" pitchFamily="82" charset="0"/>
                </a:rPr>
                <a:t>Tous pour la Paix</a:t>
              </a:r>
            </a:p>
            <a:p>
              <a:pPr algn="ctr"/>
              <a:r>
                <a:rPr lang="fr-FR" altLang="fr-FR" sz="1600" b="1">
                  <a:solidFill>
                    <a:schemeClr val="bg1"/>
                  </a:solidFill>
                  <a:latin typeface="Harrington" panose="04040505050A02020702" pitchFamily="82" charset="0"/>
                </a:rPr>
                <a:t>NON à toutes les guerres quel que soit l'idéal politique, quelle que soit la raison religieuse que l'on brandit pour les justifier.</a:t>
              </a:r>
            </a:p>
            <a:p>
              <a:pPr algn="ctr"/>
              <a:r>
                <a:rPr lang="fr-FR" altLang="fr-FR" sz="1600" b="1">
                  <a:solidFill>
                    <a:schemeClr val="bg1"/>
                  </a:solidFill>
                  <a:latin typeface="Harrington" panose="04040505050A02020702" pitchFamily="82" charset="0"/>
                </a:rPr>
                <a:t>POUR la paix et l 'amour universels, pour la liberté bafouée, piétinée, martyrisée...</a:t>
              </a:r>
            </a:p>
            <a:p>
              <a:pPr algn="ctr"/>
              <a:r>
                <a:rPr lang="fr-FR" altLang="fr-FR" sz="1600" b="1">
                  <a:solidFill>
                    <a:schemeClr val="bg1"/>
                  </a:solidFill>
                  <a:latin typeface="Harrington" panose="04040505050A02020702" pitchFamily="82" charset="0"/>
                </a:rPr>
                <a:t>Ami, je suis ta liberté.</a:t>
              </a:r>
            </a:p>
          </p:txBody>
        </p:sp>
        <p:sp>
          <p:nvSpPr>
            <p:cNvPr id="88079" name="Text Box 15">
              <a:extLst>
                <a:ext uri="{FF2B5EF4-FFF2-40B4-BE49-F238E27FC236}">
                  <a16:creationId xmlns:a16="http://schemas.microsoft.com/office/drawing/2014/main" id="{739029C0-4ABB-C720-B442-8E965E893860}"/>
                </a:ext>
              </a:extLst>
            </p:cNvPr>
            <p:cNvSpPr txBox="1">
              <a:spLocks noChangeArrowheads="1"/>
            </p:cNvSpPr>
            <p:nvPr/>
          </p:nvSpPr>
          <p:spPr bwMode="auto">
            <a:xfrm>
              <a:off x="703" y="346"/>
              <a:ext cx="332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4000" b="1" i="1">
                  <a:solidFill>
                    <a:srgbClr val="FFFF00"/>
                  </a:solidFill>
                  <a:latin typeface="Harrington" panose="04040505050A02020702" pitchFamily="82" charset="0"/>
                </a:rPr>
                <a:t>  Conception </a:t>
              </a:r>
              <a:r>
                <a:rPr lang="fr-FR" altLang="fr-FR" sz="4000" b="1" i="1">
                  <a:solidFill>
                    <a:srgbClr val="FFFF00"/>
                  </a:solidFill>
                  <a:latin typeface="Amaze" pitchFamily="34" charset="0"/>
                </a:rPr>
                <a:t>:</a:t>
              </a:r>
              <a:endParaRPr lang="fr-FR" altLang="fr-FR" b="1" i="1">
                <a:solidFill>
                  <a:srgbClr val="FFFF00"/>
                </a:solidFill>
                <a:latin typeface="Century" panose="02040604050505020304" pitchFamily="18" charset="0"/>
              </a:endParaRPr>
            </a:p>
          </p:txBody>
        </p:sp>
        <p:sp>
          <p:nvSpPr>
            <p:cNvPr id="88080" name="WordArt 16">
              <a:extLst>
                <a:ext uri="{FF2B5EF4-FFF2-40B4-BE49-F238E27FC236}">
                  <a16:creationId xmlns:a16="http://schemas.microsoft.com/office/drawing/2014/main" id="{A2B8C401-AD0C-79D4-CB2E-77E1A5C3CC96}"/>
                </a:ext>
              </a:extLst>
            </p:cNvPr>
            <p:cNvSpPr>
              <a:spLocks noChangeArrowheads="1" noChangeShapeType="1" noTextEdit="1"/>
            </p:cNvSpPr>
            <p:nvPr/>
          </p:nvSpPr>
          <p:spPr bwMode="auto">
            <a:xfrm>
              <a:off x="2880" y="255"/>
              <a:ext cx="1440" cy="600"/>
            </a:xfrm>
            <a:prstGeom prst="rect">
              <a:avLst/>
            </a:prstGeom>
          </p:spPr>
          <p:txBody>
            <a:bodyPr wrap="none" fromWordArt="1">
              <a:prstTxWarp prst="textPlain">
                <a:avLst>
                  <a:gd name="adj" fmla="val 50000"/>
                </a:avLst>
              </a:prstTxWarp>
            </a:bodyPr>
            <a:lstStyle/>
            <a:p>
              <a:pPr algn="ctr"/>
              <a:r>
                <a:rPr lang="fr-FR" sz="2800" i="1" kern="10">
                  <a:ln w="12700">
                    <a:solidFill>
                      <a:srgbClr val="FFFF99"/>
                    </a:solidFill>
                    <a:round/>
                    <a:headEnd/>
                    <a:tailEnd/>
                  </a:ln>
                  <a:blipFill dpi="0" rotWithShape="0">
                    <a:blip r:embed="rId7"/>
                    <a:srcRect/>
                    <a:stretch>
                      <a:fillRect/>
                    </a:stretch>
                  </a:blipFill>
                  <a:effectLst>
                    <a:outerShdw dist="35921" dir="2700000" algn="ctr" rotWithShape="0">
                      <a:srgbClr val="990000"/>
                    </a:outerShdw>
                  </a:effectLst>
                  <a:latin typeface="Harrington" panose="04040505050A02020702" pitchFamily="82" charset="0"/>
                </a:rPr>
                <a:t>Huguette</a:t>
              </a:r>
            </a:p>
          </p:txBody>
        </p:sp>
        <p:sp>
          <p:nvSpPr>
            <p:cNvPr id="88081" name="Rectangle 17">
              <a:extLst>
                <a:ext uri="{FF2B5EF4-FFF2-40B4-BE49-F238E27FC236}">
                  <a16:creationId xmlns:a16="http://schemas.microsoft.com/office/drawing/2014/main" id="{42EB9FCB-8432-3BEF-6F84-0AA882F1E639}"/>
                </a:ext>
              </a:extLst>
            </p:cNvPr>
            <p:cNvSpPr>
              <a:spLocks noChangeArrowheads="1"/>
            </p:cNvSpPr>
            <p:nvPr/>
          </p:nvSpPr>
          <p:spPr bwMode="auto">
            <a:xfrm>
              <a:off x="2426" y="3974"/>
              <a:ext cx="20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b="1" i="1">
                  <a:solidFill>
                    <a:srgbClr val="00FFFF"/>
                  </a:solidFill>
                  <a:hlinkClick r:id="rId8"/>
                </a:rPr>
                <a:t>http://www.ppshuguette.com</a:t>
              </a:r>
              <a:endParaRPr lang="fr-FR" altLang="fr-FR" b="1" i="1">
                <a:solidFill>
                  <a:srgbClr val="00FFFF"/>
                </a:solidFill>
              </a:endParaRPr>
            </a:p>
          </p:txBody>
        </p:sp>
        <p:sp>
          <p:nvSpPr>
            <p:cNvPr id="88082" name="Rectangle 18">
              <a:extLst>
                <a:ext uri="{FF2B5EF4-FFF2-40B4-BE49-F238E27FC236}">
                  <a16:creationId xmlns:a16="http://schemas.microsoft.com/office/drawing/2014/main" id="{3BBCC137-E8C9-B712-E29C-7F5B8B7E4CAC}"/>
                </a:ext>
              </a:extLst>
            </p:cNvPr>
            <p:cNvSpPr>
              <a:spLocks noChangeArrowheads="1"/>
            </p:cNvSpPr>
            <p:nvPr/>
          </p:nvSpPr>
          <p:spPr bwMode="auto">
            <a:xfrm>
              <a:off x="1791" y="981"/>
              <a:ext cx="18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latin typeface="Papyrus" panose="03070502060502030205" pitchFamily="66" charset="0"/>
                </a:rPr>
                <a:t>Huguette32@hotmail.com</a:t>
              </a:r>
            </a:p>
          </p:txBody>
        </p:sp>
      </p:grpSp>
    </p:spTree>
  </p:cSld>
  <p:clrMapOvr>
    <a:masterClrMapping/>
  </p:clrMapOvr>
  <p:transition advTm="14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a:extLst>
              <a:ext uri="{FF2B5EF4-FFF2-40B4-BE49-F238E27FC236}">
                <a16:creationId xmlns:a16="http://schemas.microsoft.com/office/drawing/2014/main" id="{7AAFBE78-8DF2-1F46-0563-B9CFE4948222}"/>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59397" name="Picture 5">
            <a:extLst>
              <a:ext uri="{FF2B5EF4-FFF2-40B4-BE49-F238E27FC236}">
                <a16:creationId xmlns:a16="http://schemas.microsoft.com/office/drawing/2014/main" id="{62FAA920-23DB-A1CA-33F2-1AE613CE7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59399" name="Picture 7">
            <a:extLst>
              <a:ext uri="{FF2B5EF4-FFF2-40B4-BE49-F238E27FC236}">
                <a16:creationId xmlns:a16="http://schemas.microsoft.com/office/drawing/2014/main" id="{B97AD84B-4DFA-4E99-B3A4-40A05FFBF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557338"/>
            <a:ext cx="5545138" cy="1865312"/>
          </a:xfrm>
          <a:prstGeom prst="rect">
            <a:avLst/>
          </a:prstGeom>
          <a:noFill/>
          <a:extLst>
            <a:ext uri="{909E8E84-426E-40DD-AFC4-6F175D3DCCD1}">
              <a14:hiddenFill xmlns:a14="http://schemas.microsoft.com/office/drawing/2010/main">
                <a:solidFill>
                  <a:srgbClr val="FFFFFF"/>
                </a:solidFill>
              </a14:hiddenFill>
            </a:ext>
          </a:extLst>
        </p:spPr>
      </p:pic>
      <p:sp>
        <p:nvSpPr>
          <p:cNvPr id="59400" name="Rectangle 8">
            <a:extLst>
              <a:ext uri="{FF2B5EF4-FFF2-40B4-BE49-F238E27FC236}">
                <a16:creationId xmlns:a16="http://schemas.microsoft.com/office/drawing/2014/main" id="{59B0D4D8-36B5-F0CD-C330-1AA18DE1CA9E}"/>
              </a:ext>
            </a:extLst>
          </p:cNvPr>
          <p:cNvSpPr>
            <a:spLocks noChangeArrowheads="1"/>
          </p:cNvSpPr>
          <p:nvPr/>
        </p:nvSpPr>
        <p:spPr bwMode="auto">
          <a:xfrm>
            <a:off x="900113" y="3860800"/>
            <a:ext cx="7272337"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fr-FR" sz="2400" b="1">
                <a:latin typeface="Papyrus" panose="03070502060502030205" pitchFamily="66" charset="0"/>
              </a:rPr>
              <a:t>Nous adhérons à plusieurs fédérations nationales et régionales qui regroupent les sociétés savantes. </a:t>
            </a:r>
          </a:p>
          <a:p>
            <a:r>
              <a:rPr lang="fr-FR" altLang="fr-FR" sz="2400" b="1">
                <a:latin typeface="Papyrus" panose="03070502060502030205" pitchFamily="66" charset="0"/>
              </a:rPr>
              <a:t>Nous conservons dans notre local sous contrôle de la DRAC de Lorraine, les objets découverts lors des fouilles et des prospections archéologiques.</a:t>
            </a:r>
          </a:p>
          <a:p>
            <a:endParaRPr lang="fr-FR" altLang="fr-FR" sz="2400" b="1">
              <a:latin typeface="Papyrus" panose="03070502060502030205" pitchFamily="66" charset="0"/>
            </a:endParaRP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arn(outVertical)">
                                      <p:cBhvr>
                                        <p:cTn id="7"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a:extLst>
              <a:ext uri="{FF2B5EF4-FFF2-40B4-BE49-F238E27FC236}">
                <a16:creationId xmlns:a16="http://schemas.microsoft.com/office/drawing/2014/main" id="{35215F43-4C71-AECE-108C-C174B91FC6E9}"/>
              </a:ext>
            </a:extLst>
          </p:cNvPr>
          <p:cNvSpPr>
            <a:spLocks noChangeArrowheads="1"/>
          </p:cNvSpPr>
          <p:nvPr/>
        </p:nvSpPr>
        <p:spPr bwMode="auto">
          <a:xfrm>
            <a:off x="395288" y="333375"/>
            <a:ext cx="8353425" cy="6335713"/>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3557" name="Picture 5">
            <a:extLst>
              <a:ext uri="{FF2B5EF4-FFF2-40B4-BE49-F238E27FC236}">
                <a16:creationId xmlns:a16="http://schemas.microsoft.com/office/drawing/2014/main" id="{3F6C8B5B-B189-7D9C-FC93-62D7ED9D8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28588"/>
            <a:ext cx="1852612" cy="1212850"/>
          </a:xfrm>
          <a:prstGeom prst="rect">
            <a:avLst/>
          </a:prstGeom>
          <a:noFill/>
          <a:extLst>
            <a:ext uri="{909E8E84-426E-40DD-AFC4-6F175D3DCCD1}">
              <a14:hiddenFill xmlns:a14="http://schemas.microsoft.com/office/drawing/2010/main">
                <a:solidFill>
                  <a:srgbClr val="FFFFFF"/>
                </a:solidFill>
              </a14:hiddenFill>
            </a:ext>
          </a:extLst>
        </p:spPr>
      </p:pic>
      <p:sp>
        <p:nvSpPr>
          <p:cNvPr id="23559" name="Rectangle 7">
            <a:extLst>
              <a:ext uri="{FF2B5EF4-FFF2-40B4-BE49-F238E27FC236}">
                <a16:creationId xmlns:a16="http://schemas.microsoft.com/office/drawing/2014/main" id="{624ED6F4-D249-F013-BCF9-ADA96024A751}"/>
              </a:ext>
            </a:extLst>
          </p:cNvPr>
          <p:cNvSpPr>
            <a:spLocks noChangeArrowheads="1"/>
          </p:cNvSpPr>
          <p:nvPr/>
        </p:nvSpPr>
        <p:spPr bwMode="auto">
          <a:xfrm>
            <a:off x="1042988" y="4868863"/>
            <a:ext cx="734536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fr-FR" sz="2400" b="1">
                <a:latin typeface="Papyrus" panose="03070502060502030205" pitchFamily="66" charset="0"/>
              </a:rPr>
              <a:t>Nous possédons des documents sur le patrimoine ; dossiers, plans, photographies et cartes postales.</a:t>
            </a:r>
          </a:p>
          <a:p>
            <a:r>
              <a:rPr lang="fr-FR" altLang="fr-FR" sz="2400" b="1">
                <a:latin typeface="Papyrus" panose="03070502060502030205" pitchFamily="66" charset="0"/>
              </a:rPr>
              <a:t>Notre bibliothèque contient des ouvrages de référence, et ceux qui ont été édités par notre association. </a:t>
            </a:r>
          </a:p>
        </p:txBody>
      </p:sp>
      <p:pic>
        <p:nvPicPr>
          <p:cNvPr id="23560" name="Picture 8">
            <a:extLst>
              <a:ext uri="{FF2B5EF4-FFF2-40B4-BE49-F238E27FC236}">
                <a16:creationId xmlns:a16="http://schemas.microsoft.com/office/drawing/2014/main" id="{5CC265B3-1E62-B4AD-7B2A-8B0AF7FDF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92150"/>
            <a:ext cx="4616450" cy="3854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arn(outVertical)">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a:extLst>
              <a:ext uri="{FF2B5EF4-FFF2-40B4-BE49-F238E27FC236}">
                <a16:creationId xmlns:a16="http://schemas.microsoft.com/office/drawing/2014/main" id="{9B301328-791C-C9D0-DB34-178FE412AF2D}"/>
              </a:ext>
            </a:extLst>
          </p:cNvPr>
          <p:cNvSpPr>
            <a:spLocks noChangeArrowheads="1"/>
          </p:cNvSpPr>
          <p:nvPr/>
        </p:nvSpPr>
        <p:spPr bwMode="auto">
          <a:xfrm>
            <a:off x="757238" y="4464050"/>
            <a:ext cx="77755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fr-FR" sz="2400" b="1">
                <a:latin typeface="Papyrus" panose="03070502060502030205" pitchFamily="66" charset="0"/>
              </a:rPr>
              <a:t>Nous organisons et participons aux manifestations culturelles et historiques de Contrexéville et des autres villes en fonction des thèmes et de nos possibilités, nous entretenons de bonnes relations avec toutes les associations de Contrexéville et des environs.</a:t>
            </a:r>
          </a:p>
        </p:txBody>
      </p:sp>
      <p:sp>
        <p:nvSpPr>
          <p:cNvPr id="92165" name="Rectangle 5">
            <a:extLst>
              <a:ext uri="{FF2B5EF4-FFF2-40B4-BE49-F238E27FC236}">
                <a16:creationId xmlns:a16="http://schemas.microsoft.com/office/drawing/2014/main" id="{11083464-91BA-432A-3725-3FC58635F0AF}"/>
              </a:ext>
            </a:extLst>
          </p:cNvPr>
          <p:cNvSpPr>
            <a:spLocks noChangeArrowheads="1"/>
          </p:cNvSpPr>
          <p:nvPr/>
        </p:nvSpPr>
        <p:spPr bwMode="auto">
          <a:xfrm>
            <a:off x="395288" y="404813"/>
            <a:ext cx="8353425" cy="6264275"/>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92166" name="Picture 6">
            <a:extLst>
              <a:ext uri="{FF2B5EF4-FFF2-40B4-BE49-F238E27FC236}">
                <a16:creationId xmlns:a16="http://schemas.microsoft.com/office/drawing/2014/main" id="{0BDFA1BE-6D7C-D695-FFE6-E79570F8F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8" y="188913"/>
            <a:ext cx="18526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92168" name="Picture 8">
            <a:extLst>
              <a:ext uri="{FF2B5EF4-FFF2-40B4-BE49-F238E27FC236}">
                <a16:creationId xmlns:a16="http://schemas.microsoft.com/office/drawing/2014/main" id="{03807551-BE0F-02C9-E466-5E6D0A289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671513"/>
            <a:ext cx="4833938" cy="3621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barn(outVertical)">
                                      <p:cBhvr>
                                        <p:cTn id="7" dur="5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rgbClr val="6699FF"/>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rgbClr val="6699FF"/>
            </a:solidFill>
            <a:effectLst/>
            <a:latin typeface="Arial" panose="020B0604020202020204"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2249</TotalTime>
  <Words>1075</Words>
  <Application>Microsoft Office PowerPoint</Application>
  <PresentationFormat>Affichage à l'écran (4:3)</PresentationFormat>
  <Paragraphs>129</Paragraphs>
  <Slides>63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63</vt:i4>
      </vt:variant>
    </vt:vector>
  </HeadingPairs>
  <TitlesOfParts>
    <vt:vector size="71" baseType="lpstr">
      <vt:lpstr>Arial</vt:lpstr>
      <vt:lpstr>Papyrus</vt:lpstr>
      <vt:lpstr>Amaze</vt:lpstr>
      <vt:lpstr>Comic Sans MS</vt:lpstr>
      <vt:lpstr>Isabella</vt:lpstr>
      <vt:lpstr>Century</vt:lpstr>
      <vt:lpstr>Harrington</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cercle d'étude de Contrexéville</dc:title>
  <dc:creator>Huguette HENDEL</dc:creator>
  <dc:description>fait le 12 septembre 2007</dc:description>
  <cp:lastModifiedBy>MIRJOL Michel</cp:lastModifiedBy>
  <cp:revision>27</cp:revision>
  <dcterms:created xsi:type="dcterms:W3CDTF">2007-09-06T08:52:38Z</dcterms:created>
  <dcterms:modified xsi:type="dcterms:W3CDTF">2023-01-05T18:15:18Z</dcterms:modified>
</cp:coreProperties>
</file>